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166" r:id="rId2"/>
    <p:sldId id="2167" r:id="rId3"/>
    <p:sldId id="2168" r:id="rId4"/>
    <p:sldId id="2170" r:id="rId5"/>
    <p:sldId id="2165" r:id="rId6"/>
    <p:sldId id="2199" r:id="rId7"/>
    <p:sldId id="2200" r:id="rId8"/>
    <p:sldId id="2171" r:id="rId9"/>
    <p:sldId id="2172" r:id="rId10"/>
    <p:sldId id="2177" r:id="rId11"/>
    <p:sldId id="2173" r:id="rId12"/>
    <p:sldId id="2174" r:id="rId13"/>
    <p:sldId id="2175" r:id="rId14"/>
    <p:sldId id="2178" r:id="rId15"/>
    <p:sldId id="2179" r:id="rId16"/>
    <p:sldId id="2180" r:id="rId17"/>
    <p:sldId id="2181" r:id="rId18"/>
    <p:sldId id="2182" r:id="rId19"/>
    <p:sldId id="2183" r:id="rId20"/>
    <p:sldId id="2184" r:id="rId21"/>
    <p:sldId id="2185" r:id="rId22"/>
    <p:sldId id="2186" r:id="rId23"/>
    <p:sldId id="2187" r:id="rId24"/>
    <p:sldId id="2188" r:id="rId25"/>
    <p:sldId id="2189" r:id="rId26"/>
    <p:sldId id="2194" r:id="rId27"/>
    <p:sldId id="2196" r:id="rId28"/>
    <p:sldId id="2202" r:id="rId29"/>
    <p:sldId id="2203" r:id="rId30"/>
    <p:sldId id="2204" r:id="rId31"/>
    <p:sldId id="2195" r:id="rId32"/>
    <p:sldId id="21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BFA7B2-BE49-45ED-AE5B-191857F6CDF2}" v="139" dt="2025-02-22T22:04:11.500"/>
    <p1510:client id="{8346512A-A67C-49FD-A7C1-3D79F16858CA}" v="26" dt="2025-02-23T19:52:01.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8" autoAdjust="0"/>
    <p:restoredTop sz="94660"/>
  </p:normalViewPr>
  <p:slideViewPr>
    <p:cSldViewPr snapToGrid="0">
      <p:cViewPr varScale="1">
        <p:scale>
          <a:sx n="78" d="100"/>
          <a:sy n="78" d="100"/>
        </p:scale>
        <p:origin x="11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hat Farouk" userId="51a5b8a6-361a-4c0b-bc40-9c988582fae4" providerId="ADAL" clId="{FA60F8D8-6AA1-4F3C-98FF-F75F44B7C9D0}"/>
    <pc:docChg chg="addSld modSld">
      <pc:chgData name="medhat Farouk" userId="51a5b8a6-361a-4c0b-bc40-9c988582fae4" providerId="ADAL" clId="{FA60F8D8-6AA1-4F3C-98FF-F75F44B7C9D0}" dt="2024-03-21T01:22:08.805" v="0"/>
      <pc:docMkLst>
        <pc:docMk/>
      </pc:docMkLst>
      <pc:sldChg chg="add">
        <pc:chgData name="medhat Farouk" userId="51a5b8a6-361a-4c0b-bc40-9c988582fae4" providerId="ADAL" clId="{FA60F8D8-6AA1-4F3C-98FF-F75F44B7C9D0}" dt="2024-03-21T01:22:08.805" v="0"/>
        <pc:sldMkLst>
          <pc:docMk/>
          <pc:sldMk cId="3630184942" sldId="2165"/>
        </pc:sldMkLst>
      </pc:sldChg>
    </pc:docChg>
  </pc:docChgLst>
  <pc:docChgLst>
    <pc:chgData name="Islam Samir" userId="2b9ac74267ffb984" providerId="LiveId" clId="{8346512A-A67C-49FD-A7C1-3D79F16858CA}"/>
    <pc:docChg chg="undo custSel addSld delSld modSld">
      <pc:chgData name="Islam Samir" userId="2b9ac74267ffb984" providerId="LiveId" clId="{8346512A-A67C-49FD-A7C1-3D79F16858CA}" dt="2025-02-23T19:55:17.075" v="1450"/>
      <pc:docMkLst>
        <pc:docMk/>
      </pc:docMkLst>
      <pc:sldChg chg="addSp delSp modSp add mod">
        <pc:chgData name="Islam Samir" userId="2b9ac74267ffb984" providerId="LiveId" clId="{8346512A-A67C-49FD-A7C1-3D79F16858CA}" dt="2025-02-23T19:55:17.075" v="1450"/>
        <pc:sldMkLst>
          <pc:docMk/>
          <pc:sldMk cId="632460534" sldId="2171"/>
        </pc:sldMkLst>
        <pc:spChg chg="mod">
          <ac:chgData name="Islam Samir" userId="2b9ac74267ffb984" providerId="LiveId" clId="{8346512A-A67C-49FD-A7C1-3D79F16858CA}" dt="2025-02-23T19:11:09.488" v="107" actId="20577"/>
          <ac:spMkLst>
            <pc:docMk/>
            <pc:sldMk cId="632460534" sldId="2171"/>
            <ac:spMk id="2" creationId="{695B3B63-152B-1A9A-315D-84D6A1A17470}"/>
          </ac:spMkLst>
        </pc:spChg>
        <pc:spChg chg="del mod">
          <ac:chgData name="Islam Samir" userId="2b9ac74267ffb984" providerId="LiveId" clId="{8346512A-A67C-49FD-A7C1-3D79F16858CA}" dt="2025-02-23T19:55:17.075" v="1450"/>
          <ac:spMkLst>
            <pc:docMk/>
            <pc:sldMk cId="632460534" sldId="2171"/>
            <ac:spMk id="4" creationId="{F52738A3-47E7-C483-05BD-D36B29721B9E}"/>
          </ac:spMkLst>
        </pc:spChg>
        <pc:picChg chg="add mod">
          <ac:chgData name="Islam Samir" userId="2b9ac74267ffb984" providerId="LiveId" clId="{8346512A-A67C-49FD-A7C1-3D79F16858CA}" dt="2025-02-23T19:06:53.783" v="58" actId="14100"/>
          <ac:picMkLst>
            <pc:docMk/>
            <pc:sldMk cId="632460534" sldId="2171"/>
            <ac:picMk id="5" creationId="{D77EADCE-1EAD-9527-6FBF-3FCD16699FCA}"/>
          </ac:picMkLst>
        </pc:picChg>
        <pc:picChg chg="del">
          <ac:chgData name="Islam Samir" userId="2b9ac74267ffb984" providerId="LiveId" clId="{8346512A-A67C-49FD-A7C1-3D79F16858CA}" dt="2025-02-23T19:02:02.387" v="1" actId="478"/>
          <ac:picMkLst>
            <pc:docMk/>
            <pc:sldMk cId="632460534" sldId="2171"/>
            <ac:picMk id="14" creationId="{A70212CC-55C9-991D-AB30-849DA4F4A303}"/>
          </ac:picMkLst>
        </pc:picChg>
      </pc:sldChg>
      <pc:sldChg chg="addSp delSp modSp add mod">
        <pc:chgData name="Islam Samir" userId="2b9ac74267ffb984" providerId="LiveId" clId="{8346512A-A67C-49FD-A7C1-3D79F16858CA}" dt="2025-02-23T19:19:00.435" v="308" actId="313"/>
        <pc:sldMkLst>
          <pc:docMk/>
          <pc:sldMk cId="3206265489" sldId="2172"/>
        </pc:sldMkLst>
        <pc:spChg chg="mod">
          <ac:chgData name="Islam Samir" userId="2b9ac74267ffb984" providerId="LiveId" clId="{8346512A-A67C-49FD-A7C1-3D79F16858CA}" dt="2025-02-23T19:19:00.435" v="308" actId="313"/>
          <ac:spMkLst>
            <pc:docMk/>
            <pc:sldMk cId="3206265489" sldId="2172"/>
            <ac:spMk id="2" creationId="{21668B00-07F8-0251-789C-222F48A5E905}"/>
          </ac:spMkLst>
        </pc:spChg>
        <pc:spChg chg="del mod">
          <ac:chgData name="Islam Samir" userId="2b9ac74267ffb984" providerId="LiveId" clId="{8346512A-A67C-49FD-A7C1-3D79F16858CA}" dt="2025-02-23T19:13:43.049" v="196"/>
          <ac:spMkLst>
            <pc:docMk/>
            <pc:sldMk cId="3206265489" sldId="2172"/>
            <ac:spMk id="4" creationId="{F07C1C2D-00B4-B7B4-EC4A-12A73BBF0C0B}"/>
          </ac:spMkLst>
        </pc:spChg>
        <pc:picChg chg="del">
          <ac:chgData name="Islam Samir" userId="2b9ac74267ffb984" providerId="LiveId" clId="{8346512A-A67C-49FD-A7C1-3D79F16858CA}" dt="2025-02-23T19:13:08.801" v="181" actId="478"/>
          <ac:picMkLst>
            <pc:docMk/>
            <pc:sldMk cId="3206265489" sldId="2172"/>
            <ac:picMk id="5" creationId="{5F86F520-0ACD-E52A-189F-D259F4767F66}"/>
          </ac:picMkLst>
        </pc:picChg>
        <pc:picChg chg="add mod">
          <ac:chgData name="Islam Samir" userId="2b9ac74267ffb984" providerId="LiveId" clId="{8346512A-A67C-49FD-A7C1-3D79F16858CA}" dt="2025-02-23T19:13:29.151" v="191" actId="1076"/>
          <ac:picMkLst>
            <pc:docMk/>
            <pc:sldMk cId="3206265489" sldId="2172"/>
            <ac:picMk id="6" creationId="{DB7E8888-9CD0-E2CC-EEE3-64644AA444AD}"/>
          </ac:picMkLst>
        </pc:picChg>
      </pc:sldChg>
      <pc:sldChg chg="addSp delSp modSp add mod">
        <pc:chgData name="Islam Samir" userId="2b9ac74267ffb984" providerId="LiveId" clId="{8346512A-A67C-49FD-A7C1-3D79F16858CA}" dt="2025-02-23T19:16:00.896" v="241" actId="1076"/>
        <pc:sldMkLst>
          <pc:docMk/>
          <pc:sldMk cId="4252532031" sldId="2173"/>
        </pc:sldMkLst>
        <pc:spChg chg="mod">
          <ac:chgData name="Islam Samir" userId="2b9ac74267ffb984" providerId="LiveId" clId="{8346512A-A67C-49FD-A7C1-3D79F16858CA}" dt="2025-02-23T19:15:23.837" v="236" actId="20577"/>
          <ac:spMkLst>
            <pc:docMk/>
            <pc:sldMk cId="4252532031" sldId="2173"/>
            <ac:spMk id="2" creationId="{B5683D6B-38F7-959D-6CF1-C3E02DC9DDFD}"/>
          </ac:spMkLst>
        </pc:spChg>
        <pc:picChg chg="add mod">
          <ac:chgData name="Islam Samir" userId="2b9ac74267ffb984" providerId="LiveId" clId="{8346512A-A67C-49FD-A7C1-3D79F16858CA}" dt="2025-02-23T19:15:30.007" v="239" actId="1076"/>
          <ac:picMkLst>
            <pc:docMk/>
            <pc:sldMk cId="4252532031" sldId="2173"/>
            <ac:picMk id="4" creationId="{DF81304F-F4FC-C95B-0443-99D5CBDD1FF2}"/>
          </ac:picMkLst>
        </pc:picChg>
        <pc:picChg chg="del">
          <ac:chgData name="Islam Samir" userId="2b9ac74267ffb984" providerId="LiveId" clId="{8346512A-A67C-49FD-A7C1-3D79F16858CA}" dt="2025-02-23T19:15:25.389" v="237" actId="478"/>
          <ac:picMkLst>
            <pc:docMk/>
            <pc:sldMk cId="4252532031" sldId="2173"/>
            <ac:picMk id="6" creationId="{67F14688-3E35-F8DE-1705-853FA36711BC}"/>
          </ac:picMkLst>
        </pc:picChg>
        <pc:picChg chg="add mod">
          <ac:chgData name="Islam Samir" userId="2b9ac74267ffb984" providerId="LiveId" clId="{8346512A-A67C-49FD-A7C1-3D79F16858CA}" dt="2025-02-23T19:16:00.896" v="241" actId="1076"/>
          <ac:picMkLst>
            <pc:docMk/>
            <pc:sldMk cId="4252532031" sldId="2173"/>
            <ac:picMk id="7" creationId="{13860DD4-678E-8C77-8CAC-897C8FE48717}"/>
          </ac:picMkLst>
        </pc:picChg>
      </pc:sldChg>
      <pc:sldChg chg="addSp delSp modSp add mod">
        <pc:chgData name="Islam Samir" userId="2b9ac74267ffb984" providerId="LiveId" clId="{8346512A-A67C-49FD-A7C1-3D79F16858CA}" dt="2025-02-23T19:16:47.047" v="248" actId="1076"/>
        <pc:sldMkLst>
          <pc:docMk/>
          <pc:sldMk cId="420623437" sldId="2174"/>
        </pc:sldMkLst>
        <pc:picChg chg="del">
          <ac:chgData name="Islam Samir" userId="2b9ac74267ffb984" providerId="LiveId" clId="{8346512A-A67C-49FD-A7C1-3D79F16858CA}" dt="2025-02-23T19:16:26.235" v="243" actId="478"/>
          <ac:picMkLst>
            <pc:docMk/>
            <pc:sldMk cId="420623437" sldId="2174"/>
            <ac:picMk id="4" creationId="{0A075A82-8BB1-6857-9592-432E78CD600F}"/>
          </ac:picMkLst>
        </pc:picChg>
        <pc:picChg chg="add mod">
          <ac:chgData name="Islam Samir" userId="2b9ac74267ffb984" providerId="LiveId" clId="{8346512A-A67C-49FD-A7C1-3D79F16858CA}" dt="2025-02-23T19:16:29.207" v="245" actId="1076"/>
          <ac:picMkLst>
            <pc:docMk/>
            <pc:sldMk cId="420623437" sldId="2174"/>
            <ac:picMk id="5" creationId="{2D193BF8-EF80-713D-7CC4-6C5B5899C660}"/>
          </ac:picMkLst>
        </pc:picChg>
        <pc:picChg chg="del">
          <ac:chgData name="Islam Samir" userId="2b9ac74267ffb984" providerId="LiveId" clId="{8346512A-A67C-49FD-A7C1-3D79F16858CA}" dt="2025-02-23T19:16:42.228" v="246" actId="478"/>
          <ac:picMkLst>
            <pc:docMk/>
            <pc:sldMk cId="420623437" sldId="2174"/>
            <ac:picMk id="7" creationId="{D7D4955F-CE74-460C-63DA-B972EE5BD428}"/>
          </ac:picMkLst>
        </pc:picChg>
        <pc:picChg chg="add mod">
          <ac:chgData name="Islam Samir" userId="2b9ac74267ffb984" providerId="LiveId" clId="{8346512A-A67C-49FD-A7C1-3D79F16858CA}" dt="2025-02-23T19:16:47.047" v="248" actId="1076"/>
          <ac:picMkLst>
            <pc:docMk/>
            <pc:sldMk cId="420623437" sldId="2174"/>
            <ac:picMk id="8" creationId="{29CD9E2C-1554-E49D-5E28-701B4EF51E8D}"/>
          </ac:picMkLst>
        </pc:picChg>
      </pc:sldChg>
      <pc:sldChg chg="add">
        <pc:chgData name="Islam Samir" userId="2b9ac74267ffb984" providerId="LiveId" clId="{8346512A-A67C-49FD-A7C1-3D79F16858CA}" dt="2025-02-23T19:16:48.984" v="249"/>
        <pc:sldMkLst>
          <pc:docMk/>
          <pc:sldMk cId="3050052411" sldId="2175"/>
        </pc:sldMkLst>
      </pc:sldChg>
      <pc:sldChg chg="addSp delSp new del mod">
        <pc:chgData name="Islam Samir" userId="2b9ac74267ffb984" providerId="LiveId" clId="{8346512A-A67C-49FD-A7C1-3D79F16858CA}" dt="2025-02-23T19:18:48.133" v="307" actId="47"/>
        <pc:sldMkLst>
          <pc:docMk/>
          <pc:sldMk cId="1895542720" sldId="2176"/>
        </pc:sldMkLst>
        <pc:picChg chg="add del">
          <ac:chgData name="Islam Samir" userId="2b9ac74267ffb984" providerId="LiveId" clId="{8346512A-A67C-49FD-A7C1-3D79F16858CA}" dt="2025-02-23T19:17:30.372" v="253" actId="21"/>
          <ac:picMkLst>
            <pc:docMk/>
            <pc:sldMk cId="1895542720" sldId="2176"/>
            <ac:picMk id="3" creationId="{721ADC43-88A2-BC87-8C1E-38CF78D7019C}"/>
          </ac:picMkLst>
        </pc:picChg>
      </pc:sldChg>
      <pc:sldChg chg="addSp delSp modSp add mod">
        <pc:chgData name="Islam Samir" userId="2b9ac74267ffb984" providerId="LiveId" clId="{8346512A-A67C-49FD-A7C1-3D79F16858CA}" dt="2025-02-23T19:18:29.783" v="306" actId="20577"/>
        <pc:sldMkLst>
          <pc:docMk/>
          <pc:sldMk cId="566278811" sldId="2177"/>
        </pc:sldMkLst>
        <pc:spChg chg="mod">
          <ac:chgData name="Islam Samir" userId="2b9ac74267ffb984" providerId="LiveId" clId="{8346512A-A67C-49FD-A7C1-3D79F16858CA}" dt="2025-02-23T19:18:29.783" v="306" actId="20577"/>
          <ac:spMkLst>
            <pc:docMk/>
            <pc:sldMk cId="566278811" sldId="2177"/>
            <ac:spMk id="2" creationId="{087FE823-14E9-6169-BF75-6BF17C2F320A}"/>
          </ac:spMkLst>
        </pc:spChg>
        <pc:picChg chg="add mod">
          <ac:chgData name="Islam Samir" userId="2b9ac74267ffb984" providerId="LiveId" clId="{8346512A-A67C-49FD-A7C1-3D79F16858CA}" dt="2025-02-23T19:17:41.975" v="259" actId="1076"/>
          <ac:picMkLst>
            <pc:docMk/>
            <pc:sldMk cId="566278811" sldId="2177"/>
            <ac:picMk id="3" creationId="{721ADC43-88A2-BC87-8C1E-38CF78D7019C}"/>
          </ac:picMkLst>
        </pc:picChg>
        <pc:picChg chg="del">
          <ac:chgData name="Islam Samir" userId="2b9ac74267ffb984" providerId="LiveId" clId="{8346512A-A67C-49FD-A7C1-3D79F16858CA}" dt="2025-02-23T19:17:35.208" v="256" actId="478"/>
          <ac:picMkLst>
            <pc:docMk/>
            <pc:sldMk cId="566278811" sldId="2177"/>
            <ac:picMk id="6" creationId="{C0495C9D-9874-4F7C-8F78-20078B23AB9E}"/>
          </ac:picMkLst>
        </pc:picChg>
      </pc:sldChg>
      <pc:sldChg chg="addSp delSp modSp add mod">
        <pc:chgData name="Islam Samir" userId="2b9ac74267ffb984" providerId="LiveId" clId="{8346512A-A67C-49FD-A7C1-3D79F16858CA}" dt="2025-02-23T19:19:57.565" v="321"/>
        <pc:sldMkLst>
          <pc:docMk/>
          <pc:sldMk cId="2828271233" sldId="2178"/>
        </pc:sldMkLst>
        <pc:spChg chg="mod">
          <ac:chgData name="Islam Samir" userId="2b9ac74267ffb984" providerId="LiveId" clId="{8346512A-A67C-49FD-A7C1-3D79F16858CA}" dt="2025-02-23T19:19:57.565" v="321"/>
          <ac:spMkLst>
            <pc:docMk/>
            <pc:sldMk cId="2828271233" sldId="2178"/>
            <ac:spMk id="2" creationId="{99B89416-9008-1798-F7F8-F2CDB7934A39}"/>
          </ac:spMkLst>
        </pc:spChg>
        <pc:picChg chg="add mod">
          <ac:chgData name="Islam Samir" userId="2b9ac74267ffb984" providerId="LiveId" clId="{8346512A-A67C-49FD-A7C1-3D79F16858CA}" dt="2025-02-23T19:19:47.583" v="318" actId="1076"/>
          <ac:picMkLst>
            <pc:docMk/>
            <pc:sldMk cId="2828271233" sldId="2178"/>
            <ac:picMk id="4" creationId="{660A933C-BBA4-E275-FBD1-0891BD433313}"/>
          </ac:picMkLst>
        </pc:picChg>
        <pc:picChg chg="del">
          <ac:chgData name="Islam Samir" userId="2b9ac74267ffb984" providerId="LiveId" clId="{8346512A-A67C-49FD-A7C1-3D79F16858CA}" dt="2025-02-23T19:19:41" v="314" actId="478"/>
          <ac:picMkLst>
            <pc:docMk/>
            <pc:sldMk cId="2828271233" sldId="2178"/>
            <ac:picMk id="6" creationId="{D343705E-5932-A1E9-AB66-3B6055838886}"/>
          </ac:picMkLst>
        </pc:picChg>
      </pc:sldChg>
      <pc:sldChg chg="addSp delSp modSp add mod">
        <pc:chgData name="Islam Samir" userId="2b9ac74267ffb984" providerId="LiveId" clId="{8346512A-A67C-49FD-A7C1-3D79F16858CA}" dt="2025-02-23T19:21:13.282" v="369" actId="22"/>
        <pc:sldMkLst>
          <pc:docMk/>
          <pc:sldMk cId="3764526226" sldId="2179"/>
        </pc:sldMkLst>
        <pc:spChg chg="mod">
          <ac:chgData name="Islam Samir" userId="2b9ac74267ffb984" providerId="LiveId" clId="{8346512A-A67C-49FD-A7C1-3D79F16858CA}" dt="2025-02-23T19:20:16.855" v="360" actId="20577"/>
          <ac:spMkLst>
            <pc:docMk/>
            <pc:sldMk cId="3764526226" sldId="2179"/>
            <ac:spMk id="2" creationId="{9D0CA9B4-32AA-5011-1B0C-56D8248F4D8C}"/>
          </ac:spMkLst>
        </pc:spChg>
        <pc:picChg chg="del">
          <ac:chgData name="Islam Samir" userId="2b9ac74267ffb984" providerId="LiveId" clId="{8346512A-A67C-49FD-A7C1-3D79F16858CA}" dt="2025-02-23T19:20:34.164" v="361" actId="478"/>
          <ac:picMkLst>
            <pc:docMk/>
            <pc:sldMk cId="3764526226" sldId="2179"/>
            <ac:picMk id="4" creationId="{A93F45CC-67B8-B417-210A-6546CE0B1BA7}"/>
          </ac:picMkLst>
        </pc:picChg>
        <pc:picChg chg="add mod">
          <ac:chgData name="Islam Samir" userId="2b9ac74267ffb984" providerId="LiveId" clId="{8346512A-A67C-49FD-A7C1-3D79F16858CA}" dt="2025-02-23T19:20:36.416" v="363" actId="1076"/>
          <ac:picMkLst>
            <pc:docMk/>
            <pc:sldMk cId="3764526226" sldId="2179"/>
            <ac:picMk id="5" creationId="{5F505473-793D-1B4E-BEF8-00C9891D5483}"/>
          </ac:picMkLst>
        </pc:picChg>
        <pc:picChg chg="add mod">
          <ac:chgData name="Islam Samir" userId="2b9ac74267ffb984" providerId="LiveId" clId="{8346512A-A67C-49FD-A7C1-3D79F16858CA}" dt="2025-02-23T19:20:52.263" v="365" actId="1076"/>
          <ac:picMkLst>
            <pc:docMk/>
            <pc:sldMk cId="3764526226" sldId="2179"/>
            <ac:picMk id="7" creationId="{EF488C37-C6DB-0924-3C33-E82F9BA9789B}"/>
          </ac:picMkLst>
        </pc:picChg>
        <pc:picChg chg="add mod">
          <ac:chgData name="Islam Samir" userId="2b9ac74267ffb984" providerId="LiveId" clId="{8346512A-A67C-49FD-A7C1-3D79F16858CA}" dt="2025-02-23T19:21:06.999" v="367" actId="1076"/>
          <ac:picMkLst>
            <pc:docMk/>
            <pc:sldMk cId="3764526226" sldId="2179"/>
            <ac:picMk id="9" creationId="{41A84C31-D0A1-2408-0CBD-829B5110ACF4}"/>
          </ac:picMkLst>
        </pc:picChg>
        <pc:picChg chg="add del">
          <ac:chgData name="Islam Samir" userId="2b9ac74267ffb984" providerId="LiveId" clId="{8346512A-A67C-49FD-A7C1-3D79F16858CA}" dt="2025-02-23T19:21:13.282" v="369" actId="22"/>
          <ac:picMkLst>
            <pc:docMk/>
            <pc:sldMk cId="3764526226" sldId="2179"/>
            <ac:picMk id="11" creationId="{96E2F36D-D86A-2034-EB56-2A82F246E5B5}"/>
          </ac:picMkLst>
        </pc:picChg>
      </pc:sldChg>
      <pc:sldChg chg="addSp delSp modSp add mod">
        <pc:chgData name="Islam Samir" userId="2b9ac74267ffb984" providerId="LiveId" clId="{8346512A-A67C-49FD-A7C1-3D79F16858CA}" dt="2025-02-23T19:26:45.872" v="509" actId="20577"/>
        <pc:sldMkLst>
          <pc:docMk/>
          <pc:sldMk cId="1156421453" sldId="2180"/>
        </pc:sldMkLst>
        <pc:spChg chg="mod">
          <ac:chgData name="Islam Samir" userId="2b9ac74267ffb984" providerId="LiveId" clId="{8346512A-A67C-49FD-A7C1-3D79F16858CA}" dt="2025-02-23T19:26:45.872" v="509" actId="20577"/>
          <ac:spMkLst>
            <pc:docMk/>
            <pc:sldMk cId="1156421453" sldId="2180"/>
            <ac:spMk id="2" creationId="{C3909D58-0193-F40F-D546-9B66F4252F54}"/>
          </ac:spMkLst>
        </pc:spChg>
        <pc:picChg chg="add del">
          <ac:chgData name="Islam Samir" userId="2b9ac74267ffb984" providerId="LiveId" clId="{8346512A-A67C-49FD-A7C1-3D79F16858CA}" dt="2025-02-23T19:25:06.846" v="450" actId="478"/>
          <ac:picMkLst>
            <pc:docMk/>
            <pc:sldMk cId="1156421453" sldId="2180"/>
            <ac:picMk id="4" creationId="{CB2DF985-4F3B-0F18-BDC0-F12614341448}"/>
          </ac:picMkLst>
        </pc:picChg>
        <pc:picChg chg="del">
          <ac:chgData name="Islam Samir" userId="2b9ac74267ffb984" providerId="LiveId" clId="{8346512A-A67C-49FD-A7C1-3D79F16858CA}" dt="2025-02-23T19:21:52.763" v="372" actId="478"/>
          <ac:picMkLst>
            <pc:docMk/>
            <pc:sldMk cId="1156421453" sldId="2180"/>
            <ac:picMk id="5" creationId="{8C2D7B9E-5D4B-9355-261D-980AED43A7F1}"/>
          </ac:picMkLst>
        </pc:picChg>
        <pc:picChg chg="del">
          <ac:chgData name="Islam Samir" userId="2b9ac74267ffb984" providerId="LiveId" clId="{8346512A-A67C-49FD-A7C1-3D79F16858CA}" dt="2025-02-23T19:21:55.756" v="374" actId="478"/>
          <ac:picMkLst>
            <pc:docMk/>
            <pc:sldMk cId="1156421453" sldId="2180"/>
            <ac:picMk id="7" creationId="{FF86BCC4-E6BD-5C46-B3A8-9E96E6DD21D5}"/>
          </ac:picMkLst>
        </pc:picChg>
        <pc:picChg chg="add mod">
          <ac:chgData name="Islam Samir" userId="2b9ac74267ffb984" providerId="LiveId" clId="{8346512A-A67C-49FD-A7C1-3D79F16858CA}" dt="2025-02-23T19:25:11.304" v="454" actId="1076"/>
          <ac:picMkLst>
            <pc:docMk/>
            <pc:sldMk cId="1156421453" sldId="2180"/>
            <ac:picMk id="8" creationId="{60FF17D5-B5C1-70F2-2AA4-47BB828EDF04}"/>
          </ac:picMkLst>
        </pc:picChg>
        <pc:picChg chg="del">
          <ac:chgData name="Islam Samir" userId="2b9ac74267ffb984" providerId="LiveId" clId="{8346512A-A67C-49FD-A7C1-3D79F16858CA}" dt="2025-02-23T19:21:54.464" v="373" actId="478"/>
          <ac:picMkLst>
            <pc:docMk/>
            <pc:sldMk cId="1156421453" sldId="2180"/>
            <ac:picMk id="9" creationId="{4850B3A5-0327-6F2D-24D4-98A96FD0023B}"/>
          </ac:picMkLst>
        </pc:picChg>
      </pc:sldChg>
      <pc:sldChg chg="addSp delSp modSp add mod">
        <pc:chgData name="Islam Samir" userId="2b9ac74267ffb984" providerId="LiveId" clId="{8346512A-A67C-49FD-A7C1-3D79F16858CA}" dt="2025-02-23T19:26:49.198" v="511" actId="20577"/>
        <pc:sldMkLst>
          <pc:docMk/>
          <pc:sldMk cId="4176206541" sldId="2181"/>
        </pc:sldMkLst>
        <pc:spChg chg="mod">
          <ac:chgData name="Islam Samir" userId="2b9ac74267ffb984" providerId="LiveId" clId="{8346512A-A67C-49FD-A7C1-3D79F16858CA}" dt="2025-02-23T19:26:49.198" v="511" actId="20577"/>
          <ac:spMkLst>
            <pc:docMk/>
            <pc:sldMk cId="4176206541" sldId="2181"/>
            <ac:spMk id="2" creationId="{CA1A3365-AF19-6D87-1555-736E5DBF3713}"/>
          </ac:spMkLst>
        </pc:spChg>
        <pc:picChg chg="add mod">
          <ac:chgData name="Islam Samir" userId="2b9ac74267ffb984" providerId="LiveId" clId="{8346512A-A67C-49FD-A7C1-3D79F16858CA}" dt="2025-02-23T19:26:12.160" v="505" actId="1440"/>
          <ac:picMkLst>
            <pc:docMk/>
            <pc:sldMk cId="4176206541" sldId="2181"/>
            <ac:picMk id="4" creationId="{F98459E3-92E4-4869-65A4-DDD3FBFF9813}"/>
          </ac:picMkLst>
        </pc:picChg>
        <pc:picChg chg="del">
          <ac:chgData name="Islam Samir" userId="2b9ac74267ffb984" providerId="LiveId" clId="{8346512A-A67C-49FD-A7C1-3D79F16858CA}" dt="2025-02-23T19:25:57.958" v="500" actId="478"/>
          <ac:picMkLst>
            <pc:docMk/>
            <pc:sldMk cId="4176206541" sldId="2181"/>
            <ac:picMk id="8" creationId="{EA22B4AF-4939-1440-A76C-AB99BFA448E8}"/>
          </ac:picMkLst>
        </pc:picChg>
      </pc:sldChg>
      <pc:sldChg chg="add">
        <pc:chgData name="Islam Samir" userId="2b9ac74267ffb984" providerId="LiveId" clId="{8346512A-A67C-49FD-A7C1-3D79F16858CA}" dt="2025-02-23T19:26:52.729" v="512"/>
        <pc:sldMkLst>
          <pc:docMk/>
          <pc:sldMk cId="1215689024" sldId="2182"/>
        </pc:sldMkLst>
      </pc:sldChg>
      <pc:sldChg chg="addSp delSp modSp add mod">
        <pc:chgData name="Islam Samir" userId="2b9ac74267ffb984" providerId="LiveId" clId="{8346512A-A67C-49FD-A7C1-3D79F16858CA}" dt="2025-02-23T19:28:48.129" v="622"/>
        <pc:sldMkLst>
          <pc:docMk/>
          <pc:sldMk cId="2504166481" sldId="2183"/>
        </pc:sldMkLst>
        <pc:spChg chg="mod">
          <ac:chgData name="Islam Samir" userId="2b9ac74267ffb984" providerId="LiveId" clId="{8346512A-A67C-49FD-A7C1-3D79F16858CA}" dt="2025-02-23T19:28:48.129" v="622"/>
          <ac:spMkLst>
            <pc:docMk/>
            <pc:sldMk cId="2504166481" sldId="2183"/>
            <ac:spMk id="2" creationId="{4BA8827F-9923-012D-C58A-9704DCE8B8BC}"/>
          </ac:spMkLst>
        </pc:spChg>
        <pc:picChg chg="del">
          <ac:chgData name="Islam Samir" userId="2b9ac74267ffb984" providerId="LiveId" clId="{8346512A-A67C-49FD-A7C1-3D79F16858CA}" dt="2025-02-23T19:28:29.791" v="615" actId="478"/>
          <ac:picMkLst>
            <pc:docMk/>
            <pc:sldMk cId="2504166481" sldId="2183"/>
            <ac:picMk id="4" creationId="{FE1B91FF-9C22-B7B4-B4DC-F58B0F74BDDB}"/>
          </ac:picMkLst>
        </pc:picChg>
        <pc:picChg chg="add mod">
          <ac:chgData name="Islam Samir" userId="2b9ac74267ffb984" providerId="LiveId" clId="{8346512A-A67C-49FD-A7C1-3D79F16858CA}" dt="2025-02-23T19:28:34.231" v="619" actId="1076"/>
          <ac:picMkLst>
            <pc:docMk/>
            <pc:sldMk cId="2504166481" sldId="2183"/>
            <ac:picMk id="5" creationId="{F221C76A-76BE-69BE-C7AB-BD00339A52B0}"/>
          </ac:picMkLst>
        </pc:picChg>
      </pc:sldChg>
      <pc:sldChg chg="addSp delSp modSp add mod">
        <pc:chgData name="Islam Samir" userId="2b9ac74267ffb984" providerId="LiveId" clId="{8346512A-A67C-49FD-A7C1-3D79F16858CA}" dt="2025-02-23T19:30:01.776" v="699" actId="1076"/>
        <pc:sldMkLst>
          <pc:docMk/>
          <pc:sldMk cId="3116377422" sldId="2184"/>
        </pc:sldMkLst>
        <pc:spChg chg="mod">
          <ac:chgData name="Islam Samir" userId="2b9ac74267ffb984" providerId="LiveId" clId="{8346512A-A67C-49FD-A7C1-3D79F16858CA}" dt="2025-02-23T19:29:31.520" v="695" actId="14100"/>
          <ac:spMkLst>
            <pc:docMk/>
            <pc:sldMk cId="3116377422" sldId="2184"/>
            <ac:spMk id="2" creationId="{7E01697F-9999-F31C-4EFD-1524A79C0A59}"/>
          </ac:spMkLst>
        </pc:spChg>
        <pc:picChg chg="add mod">
          <ac:chgData name="Islam Samir" userId="2b9ac74267ffb984" providerId="LiveId" clId="{8346512A-A67C-49FD-A7C1-3D79F16858CA}" dt="2025-02-23T19:30:01.776" v="699" actId="1076"/>
          <ac:picMkLst>
            <pc:docMk/>
            <pc:sldMk cId="3116377422" sldId="2184"/>
            <ac:picMk id="4" creationId="{74D6F3E2-EE42-B282-6335-741BB749EB41}"/>
          </ac:picMkLst>
        </pc:picChg>
        <pc:picChg chg="del">
          <ac:chgData name="Islam Samir" userId="2b9ac74267ffb984" providerId="LiveId" clId="{8346512A-A67C-49FD-A7C1-3D79F16858CA}" dt="2025-02-23T19:29:34.104" v="696" actId="478"/>
          <ac:picMkLst>
            <pc:docMk/>
            <pc:sldMk cId="3116377422" sldId="2184"/>
            <ac:picMk id="5" creationId="{C63D8BC2-2C63-DF90-8D62-12BB80DFE97B}"/>
          </ac:picMkLst>
        </pc:picChg>
      </pc:sldChg>
      <pc:sldChg chg="addSp delSp modSp add mod">
        <pc:chgData name="Islam Samir" userId="2b9ac74267ffb984" providerId="LiveId" clId="{8346512A-A67C-49FD-A7C1-3D79F16858CA}" dt="2025-02-23T19:32:26.152" v="776" actId="108"/>
        <pc:sldMkLst>
          <pc:docMk/>
          <pc:sldMk cId="4122721290" sldId="2185"/>
        </pc:sldMkLst>
        <pc:spChg chg="mod">
          <ac:chgData name="Islam Samir" userId="2b9ac74267ffb984" providerId="LiveId" clId="{8346512A-A67C-49FD-A7C1-3D79F16858CA}" dt="2025-02-23T19:32:26.152" v="776" actId="108"/>
          <ac:spMkLst>
            <pc:docMk/>
            <pc:sldMk cId="4122721290" sldId="2185"/>
            <ac:spMk id="2" creationId="{5A93C890-0EA9-12A2-D850-EA13B51131D1}"/>
          </ac:spMkLst>
        </pc:spChg>
        <pc:picChg chg="del">
          <ac:chgData name="Islam Samir" userId="2b9ac74267ffb984" providerId="LiveId" clId="{8346512A-A67C-49FD-A7C1-3D79F16858CA}" dt="2025-02-23T19:31:18.060" v="762" actId="478"/>
          <ac:picMkLst>
            <pc:docMk/>
            <pc:sldMk cId="4122721290" sldId="2185"/>
            <ac:picMk id="4" creationId="{DB0B9D47-F924-539E-7098-F98EA89A7D4F}"/>
          </ac:picMkLst>
        </pc:picChg>
        <pc:picChg chg="add mod">
          <ac:chgData name="Islam Samir" userId="2b9ac74267ffb984" providerId="LiveId" clId="{8346512A-A67C-49FD-A7C1-3D79F16858CA}" dt="2025-02-23T19:31:25.159" v="766" actId="1076"/>
          <ac:picMkLst>
            <pc:docMk/>
            <pc:sldMk cId="4122721290" sldId="2185"/>
            <ac:picMk id="5" creationId="{32332E33-123B-8E6E-E5DE-345A294094E6}"/>
          </ac:picMkLst>
        </pc:picChg>
      </pc:sldChg>
      <pc:sldChg chg="addSp delSp modSp add mod">
        <pc:chgData name="Islam Samir" userId="2b9ac74267ffb984" providerId="LiveId" clId="{8346512A-A67C-49FD-A7C1-3D79F16858CA}" dt="2025-02-23T19:33:14.983" v="821" actId="1076"/>
        <pc:sldMkLst>
          <pc:docMk/>
          <pc:sldMk cId="3984435064" sldId="2186"/>
        </pc:sldMkLst>
        <pc:spChg chg="mod">
          <ac:chgData name="Islam Samir" userId="2b9ac74267ffb984" providerId="LiveId" clId="{8346512A-A67C-49FD-A7C1-3D79F16858CA}" dt="2025-02-23T19:33:02.245" v="816" actId="20577"/>
          <ac:spMkLst>
            <pc:docMk/>
            <pc:sldMk cId="3984435064" sldId="2186"/>
            <ac:spMk id="2" creationId="{C8E701F2-5A44-71C3-5595-14DD74BB899D}"/>
          </ac:spMkLst>
        </pc:spChg>
        <pc:picChg chg="add mod">
          <ac:chgData name="Islam Samir" userId="2b9ac74267ffb984" providerId="LiveId" clId="{8346512A-A67C-49FD-A7C1-3D79F16858CA}" dt="2025-02-23T19:33:14.983" v="821" actId="1076"/>
          <ac:picMkLst>
            <pc:docMk/>
            <pc:sldMk cId="3984435064" sldId="2186"/>
            <ac:picMk id="4" creationId="{232710E3-0C14-33A5-8808-764CE99A7EF5}"/>
          </ac:picMkLst>
        </pc:picChg>
        <pc:picChg chg="del">
          <ac:chgData name="Islam Samir" userId="2b9ac74267ffb984" providerId="LiveId" clId="{8346512A-A67C-49FD-A7C1-3D79F16858CA}" dt="2025-02-23T19:33:03.807" v="817" actId="478"/>
          <ac:picMkLst>
            <pc:docMk/>
            <pc:sldMk cId="3984435064" sldId="2186"/>
            <ac:picMk id="5" creationId="{FCFCBA73-47C3-710C-6698-59C515C563DC}"/>
          </ac:picMkLst>
        </pc:picChg>
      </pc:sldChg>
      <pc:sldChg chg="addSp delSp modSp add mod">
        <pc:chgData name="Islam Samir" userId="2b9ac74267ffb984" providerId="LiveId" clId="{8346512A-A67C-49FD-A7C1-3D79F16858CA}" dt="2025-02-23T19:34:51.051" v="908" actId="1440"/>
        <pc:sldMkLst>
          <pc:docMk/>
          <pc:sldMk cId="2876397123" sldId="2187"/>
        </pc:sldMkLst>
        <pc:spChg chg="mod">
          <ac:chgData name="Islam Samir" userId="2b9ac74267ffb984" providerId="LiveId" clId="{8346512A-A67C-49FD-A7C1-3D79F16858CA}" dt="2025-02-23T19:34:19.725" v="905"/>
          <ac:spMkLst>
            <pc:docMk/>
            <pc:sldMk cId="2876397123" sldId="2187"/>
            <ac:spMk id="2" creationId="{953AA606-F1E1-137E-0A92-B95ED5ACA3FE}"/>
          </ac:spMkLst>
        </pc:spChg>
        <pc:picChg chg="del">
          <ac:chgData name="Islam Samir" userId="2b9ac74267ffb984" providerId="LiveId" clId="{8346512A-A67C-49FD-A7C1-3D79F16858CA}" dt="2025-02-23T19:33:20.723" v="823" actId="478"/>
          <ac:picMkLst>
            <pc:docMk/>
            <pc:sldMk cId="2876397123" sldId="2187"/>
            <ac:picMk id="4" creationId="{A3F88B38-8A66-D8A9-6F28-4EE575DA0537}"/>
          </ac:picMkLst>
        </pc:picChg>
        <pc:picChg chg="add mod">
          <ac:chgData name="Islam Samir" userId="2b9ac74267ffb984" providerId="LiveId" clId="{8346512A-A67C-49FD-A7C1-3D79F16858CA}" dt="2025-02-23T19:34:51.051" v="908" actId="1440"/>
          <ac:picMkLst>
            <pc:docMk/>
            <pc:sldMk cId="2876397123" sldId="2187"/>
            <ac:picMk id="5" creationId="{66957504-235B-E474-2F0D-16EC5BDB4821}"/>
          </ac:picMkLst>
        </pc:picChg>
      </pc:sldChg>
      <pc:sldChg chg="addSp delSp modSp add mod">
        <pc:chgData name="Islam Samir" userId="2b9ac74267ffb984" providerId="LiveId" clId="{8346512A-A67C-49FD-A7C1-3D79F16858CA}" dt="2025-02-23T19:35:36.559" v="956" actId="1076"/>
        <pc:sldMkLst>
          <pc:docMk/>
          <pc:sldMk cId="446204042" sldId="2188"/>
        </pc:sldMkLst>
        <pc:spChg chg="mod">
          <ac:chgData name="Islam Samir" userId="2b9ac74267ffb984" providerId="LiveId" clId="{8346512A-A67C-49FD-A7C1-3D79F16858CA}" dt="2025-02-23T19:35:10.618" v="950" actId="20577"/>
          <ac:spMkLst>
            <pc:docMk/>
            <pc:sldMk cId="446204042" sldId="2188"/>
            <ac:spMk id="2" creationId="{BAA19B23-E839-1935-80AC-D4ACBE3AA970}"/>
          </ac:spMkLst>
        </pc:spChg>
        <pc:picChg chg="add mod">
          <ac:chgData name="Islam Samir" userId="2b9ac74267ffb984" providerId="LiveId" clId="{8346512A-A67C-49FD-A7C1-3D79F16858CA}" dt="2025-02-23T19:35:36.559" v="956" actId="1076"/>
          <ac:picMkLst>
            <pc:docMk/>
            <pc:sldMk cId="446204042" sldId="2188"/>
            <ac:picMk id="4" creationId="{4CDBA443-A3C0-3F2E-B1ED-DF9DF8D9E3DA}"/>
          </ac:picMkLst>
        </pc:picChg>
        <pc:picChg chg="del">
          <ac:chgData name="Islam Samir" userId="2b9ac74267ffb984" providerId="LiveId" clId="{8346512A-A67C-49FD-A7C1-3D79F16858CA}" dt="2025-02-23T19:35:12.683" v="951" actId="478"/>
          <ac:picMkLst>
            <pc:docMk/>
            <pc:sldMk cId="446204042" sldId="2188"/>
            <ac:picMk id="5" creationId="{22BBAF4C-9935-2F95-E7C4-52107FFAE303}"/>
          </ac:picMkLst>
        </pc:picChg>
      </pc:sldChg>
      <pc:sldChg chg="addSp delSp modSp add mod">
        <pc:chgData name="Islam Samir" userId="2b9ac74267ffb984" providerId="LiveId" clId="{8346512A-A67C-49FD-A7C1-3D79F16858CA}" dt="2025-02-23T19:44:28.767" v="1117" actId="14100"/>
        <pc:sldMkLst>
          <pc:docMk/>
          <pc:sldMk cId="3224215019" sldId="2189"/>
        </pc:sldMkLst>
        <pc:spChg chg="mod">
          <ac:chgData name="Islam Samir" userId="2b9ac74267ffb984" providerId="LiveId" clId="{8346512A-A67C-49FD-A7C1-3D79F16858CA}" dt="2025-02-23T19:44:00.061" v="1110" actId="20577"/>
          <ac:spMkLst>
            <pc:docMk/>
            <pc:sldMk cId="3224215019" sldId="2189"/>
            <ac:spMk id="2" creationId="{7988D24C-19DB-7CEF-3894-7F423A899B19}"/>
          </ac:spMkLst>
        </pc:spChg>
        <pc:picChg chg="del mod">
          <ac:chgData name="Islam Samir" userId="2b9ac74267ffb984" providerId="LiveId" clId="{8346512A-A67C-49FD-A7C1-3D79F16858CA}" dt="2025-02-23T19:43:28.818" v="1036" actId="478"/>
          <ac:picMkLst>
            <pc:docMk/>
            <pc:sldMk cId="3224215019" sldId="2189"/>
            <ac:picMk id="4" creationId="{FD6A34FB-D6A5-AB49-5D54-4828917C7EAD}"/>
          </ac:picMkLst>
        </pc:picChg>
        <pc:picChg chg="add mod">
          <ac:chgData name="Islam Samir" userId="2b9ac74267ffb984" providerId="LiveId" clId="{8346512A-A67C-49FD-A7C1-3D79F16858CA}" dt="2025-02-23T19:44:28.767" v="1117" actId="14100"/>
          <ac:picMkLst>
            <pc:docMk/>
            <pc:sldMk cId="3224215019" sldId="2189"/>
            <ac:picMk id="5" creationId="{1CED7A47-28EC-B3AA-D1CB-29A7C59EF100}"/>
          </ac:picMkLst>
        </pc:picChg>
      </pc:sldChg>
      <pc:sldChg chg="addSp delSp modSp add del mod">
        <pc:chgData name="Islam Samir" userId="2b9ac74267ffb984" providerId="LiveId" clId="{8346512A-A67C-49FD-A7C1-3D79F16858CA}" dt="2025-02-23T19:51:06.092" v="1302" actId="47"/>
        <pc:sldMkLst>
          <pc:docMk/>
          <pc:sldMk cId="3795276036" sldId="2190"/>
        </pc:sldMkLst>
        <pc:spChg chg="mod">
          <ac:chgData name="Islam Samir" userId="2b9ac74267ffb984" providerId="LiveId" clId="{8346512A-A67C-49FD-A7C1-3D79F16858CA}" dt="2025-02-23T19:45:10.734" v="1161" actId="1076"/>
          <ac:spMkLst>
            <pc:docMk/>
            <pc:sldMk cId="3795276036" sldId="2190"/>
            <ac:spMk id="2" creationId="{6DE87F20-4BF7-2BFF-E8B4-429E49DE433C}"/>
          </ac:spMkLst>
        </pc:spChg>
        <pc:spChg chg="add mod">
          <ac:chgData name="Islam Samir" userId="2b9ac74267ffb984" providerId="LiveId" clId="{8346512A-A67C-49FD-A7C1-3D79F16858CA}" dt="2025-02-23T19:50:59.050" v="1300"/>
          <ac:spMkLst>
            <pc:docMk/>
            <pc:sldMk cId="3795276036" sldId="2190"/>
            <ac:spMk id="3" creationId="{DF0E772D-F591-2444-876C-53ECB88D5112}"/>
          </ac:spMkLst>
        </pc:spChg>
        <pc:picChg chg="del">
          <ac:chgData name="Islam Samir" userId="2b9ac74267ffb984" providerId="LiveId" clId="{8346512A-A67C-49FD-A7C1-3D79F16858CA}" dt="2025-02-23T19:44:37.595" v="1119" actId="478"/>
          <ac:picMkLst>
            <pc:docMk/>
            <pc:sldMk cId="3795276036" sldId="2190"/>
            <ac:picMk id="5" creationId="{0268C11F-55D8-9367-7A52-AC45107B4788}"/>
          </ac:picMkLst>
        </pc:picChg>
      </pc:sldChg>
      <pc:sldChg chg="addSp delSp modSp add mod">
        <pc:chgData name="Islam Samir" userId="2b9ac74267ffb984" providerId="LiveId" clId="{8346512A-A67C-49FD-A7C1-3D79F16858CA}" dt="2025-02-23T19:50:55.759" v="1299" actId="1076"/>
        <pc:sldMkLst>
          <pc:docMk/>
          <pc:sldMk cId="2914599727" sldId="2191"/>
        </pc:sldMkLst>
        <pc:spChg chg="mod">
          <ac:chgData name="Islam Samir" userId="2b9ac74267ffb984" providerId="LiveId" clId="{8346512A-A67C-49FD-A7C1-3D79F16858CA}" dt="2025-02-23T19:49:24.903" v="1255" actId="20577"/>
          <ac:spMkLst>
            <pc:docMk/>
            <pc:sldMk cId="2914599727" sldId="2191"/>
            <ac:spMk id="2" creationId="{3563831B-EE12-DF23-784F-E9801385BCC8}"/>
          </ac:spMkLst>
        </pc:spChg>
        <pc:spChg chg="add mod">
          <ac:chgData name="Islam Samir" userId="2b9ac74267ffb984" providerId="LiveId" clId="{8346512A-A67C-49FD-A7C1-3D79F16858CA}" dt="2025-02-23T19:50:55.759" v="1299" actId="1076"/>
          <ac:spMkLst>
            <pc:docMk/>
            <pc:sldMk cId="2914599727" sldId="2191"/>
            <ac:spMk id="3" creationId="{0C5E6B46-4420-A73A-EB57-8C1E41DDE044}"/>
          </ac:spMkLst>
        </pc:spChg>
        <pc:picChg chg="del">
          <ac:chgData name="Islam Samir" userId="2b9ac74267ffb984" providerId="LiveId" clId="{8346512A-A67C-49FD-A7C1-3D79F16858CA}" dt="2025-02-23T19:45:41.616" v="1180" actId="478"/>
          <ac:picMkLst>
            <pc:docMk/>
            <pc:sldMk cId="2914599727" sldId="2191"/>
            <ac:picMk id="5" creationId="{979E3C45-FE1B-7759-1A01-150C9369FF87}"/>
          </ac:picMkLst>
        </pc:picChg>
      </pc:sldChg>
      <pc:sldChg chg="modSp add mod">
        <pc:chgData name="Islam Samir" userId="2b9ac74267ffb984" providerId="LiveId" clId="{8346512A-A67C-49FD-A7C1-3D79F16858CA}" dt="2025-02-23T19:51:54.195" v="1320" actId="122"/>
        <pc:sldMkLst>
          <pc:docMk/>
          <pc:sldMk cId="4035958529" sldId="2192"/>
        </pc:sldMkLst>
        <pc:spChg chg="mod">
          <ac:chgData name="Islam Samir" userId="2b9ac74267ffb984" providerId="LiveId" clId="{8346512A-A67C-49FD-A7C1-3D79F16858CA}" dt="2025-02-23T19:51:54.195" v="1320" actId="122"/>
          <ac:spMkLst>
            <pc:docMk/>
            <pc:sldMk cId="4035958529" sldId="2192"/>
            <ac:spMk id="3" creationId="{F90E3711-77B1-0660-ACB4-B7D34D9DDA37}"/>
          </ac:spMkLst>
        </pc:spChg>
      </pc:sldChg>
      <pc:sldChg chg="addSp delSp modSp add mod">
        <pc:chgData name="Islam Samir" userId="2b9ac74267ffb984" providerId="LiveId" clId="{8346512A-A67C-49FD-A7C1-3D79F16858CA}" dt="2025-02-23T19:54:59.723" v="1447" actId="122"/>
        <pc:sldMkLst>
          <pc:docMk/>
          <pc:sldMk cId="1943701694" sldId="2193"/>
        </pc:sldMkLst>
        <pc:spChg chg="add del mod">
          <ac:chgData name="Islam Samir" userId="2b9ac74267ffb984" providerId="LiveId" clId="{8346512A-A67C-49FD-A7C1-3D79F16858CA}" dt="2025-02-23T19:54:59.723" v="1447" actId="122"/>
          <ac:spMkLst>
            <pc:docMk/>
            <pc:sldMk cId="1943701694" sldId="2193"/>
            <ac:spMk id="2" creationId="{8CD7574F-D639-095C-70A4-6A2AB772FC8A}"/>
          </ac:spMkLst>
        </pc:spChg>
        <pc:spChg chg="del mod">
          <ac:chgData name="Islam Samir" userId="2b9ac74267ffb984" providerId="LiveId" clId="{8346512A-A67C-49FD-A7C1-3D79F16858CA}" dt="2025-02-23T19:54:35.049" v="1419" actId="478"/>
          <ac:spMkLst>
            <pc:docMk/>
            <pc:sldMk cId="1943701694" sldId="2193"/>
            <ac:spMk id="3" creationId="{20106883-1DBA-714A-1832-AB26FC835626}"/>
          </ac:spMkLst>
        </pc:spChg>
      </pc:sldChg>
    </pc:docChg>
  </pc:docChgLst>
  <pc:docChgLst>
    <pc:chgData name="medhat Farouk" userId="51a5b8a6-361a-4c0b-bc40-9c988582fae4" providerId="ADAL" clId="{96747EF3-9EB8-4EC0-8312-0E46588F850C}"/>
    <pc:docChg chg="undo custSel addSld delSld modSld">
      <pc:chgData name="medhat Farouk" userId="51a5b8a6-361a-4c0b-bc40-9c988582fae4" providerId="ADAL" clId="{96747EF3-9EB8-4EC0-8312-0E46588F850C}" dt="2024-08-02T12:02:48.027" v="16" actId="1076"/>
      <pc:docMkLst>
        <pc:docMk/>
      </pc:docMkLst>
      <pc:sldChg chg="new del">
        <pc:chgData name="medhat Farouk" userId="51a5b8a6-361a-4c0b-bc40-9c988582fae4" providerId="ADAL" clId="{96747EF3-9EB8-4EC0-8312-0E46588F850C}" dt="2024-08-02T12:02:43.368" v="15" actId="47"/>
        <pc:sldMkLst>
          <pc:docMk/>
          <pc:sldMk cId="1023214782" sldId="2166"/>
        </pc:sldMkLst>
      </pc:sldChg>
      <pc:sldChg chg="modSp add mod">
        <pc:chgData name="medhat Farouk" userId="51a5b8a6-361a-4c0b-bc40-9c988582fae4" providerId="ADAL" clId="{96747EF3-9EB8-4EC0-8312-0E46588F850C}" dt="2024-08-02T12:02:48.027" v="16" actId="1076"/>
        <pc:sldMkLst>
          <pc:docMk/>
          <pc:sldMk cId="2795277394" sldId="2167"/>
        </pc:sldMkLst>
      </pc:sldChg>
    </pc:docChg>
  </pc:docChgLst>
  <pc:docChgLst>
    <pc:chgData name="medhat Farouk" userId="51a5b8a6-361a-4c0b-bc40-9c988582fae4" providerId="ADAL" clId="{ECE5423D-43BC-46D4-A359-CA73E9353C24}"/>
    <pc:docChg chg="modSld">
      <pc:chgData name="medhat Farouk" userId="51a5b8a6-361a-4c0b-bc40-9c988582fae4" providerId="ADAL" clId="{ECE5423D-43BC-46D4-A359-CA73E9353C24}" dt="2025-02-22T11:46:02.334" v="13" actId="20577"/>
      <pc:docMkLst>
        <pc:docMk/>
      </pc:docMkLst>
      <pc:sldChg chg="modSp mod">
        <pc:chgData name="medhat Farouk" userId="51a5b8a6-361a-4c0b-bc40-9c988582fae4" providerId="ADAL" clId="{ECE5423D-43BC-46D4-A359-CA73E9353C24}" dt="2025-02-22T11:46:02.334" v="13" actId="20577"/>
        <pc:sldMkLst>
          <pc:docMk/>
          <pc:sldMk cId="3630184942" sldId="2165"/>
        </pc:sldMkLst>
        <pc:spChg chg="mod">
          <ac:chgData name="medhat Farouk" userId="51a5b8a6-361a-4c0b-bc40-9c988582fae4" providerId="ADAL" clId="{ECE5423D-43BC-46D4-A359-CA73E9353C24}" dt="2025-02-22T11:46:02.334" v="13" actId="20577"/>
          <ac:spMkLst>
            <pc:docMk/>
            <pc:sldMk cId="3630184942" sldId="2165"/>
            <ac:spMk id="28" creationId="{00000000-0000-0000-0000-000000000000}"/>
          </ac:spMkLst>
        </pc:spChg>
      </pc:sldChg>
    </pc:docChg>
  </pc:docChgLst>
  <pc:docChgLst>
    <pc:chgData name="medhat Farouk" userId="51a5b8a6-361a-4c0b-bc40-9c988582fae4" providerId="ADAL" clId="{80BFA7B2-BE49-45ED-AE5B-191857F6CDF2}"/>
    <pc:docChg chg="undo custSel addSld delSld modSld sldOrd modMainMaster">
      <pc:chgData name="medhat Farouk" userId="51a5b8a6-361a-4c0b-bc40-9c988582fae4" providerId="ADAL" clId="{80BFA7B2-BE49-45ED-AE5B-191857F6CDF2}" dt="2025-02-22T22:04:29.956" v="878" actId="47"/>
      <pc:docMkLst>
        <pc:docMk/>
      </pc:docMkLst>
      <pc:sldChg chg="addSp delSp modSp mod">
        <pc:chgData name="medhat Farouk" userId="51a5b8a6-361a-4c0b-bc40-9c988582fae4" providerId="ADAL" clId="{80BFA7B2-BE49-45ED-AE5B-191857F6CDF2}" dt="2025-02-22T21:53:45.896" v="819" actId="14100"/>
        <pc:sldMkLst>
          <pc:docMk/>
          <pc:sldMk cId="3630184942" sldId="2165"/>
        </pc:sldMkLst>
        <pc:spChg chg="add mod">
          <ac:chgData name="medhat Farouk" userId="51a5b8a6-361a-4c0b-bc40-9c988582fae4" providerId="ADAL" clId="{80BFA7B2-BE49-45ED-AE5B-191857F6CDF2}" dt="2025-02-22T17:54:51.759" v="310" actId="14100"/>
          <ac:spMkLst>
            <pc:docMk/>
            <pc:sldMk cId="3630184942" sldId="2165"/>
            <ac:spMk id="3" creationId="{00967782-136D-8A5E-FADF-BC47A8EA7261}"/>
          </ac:spMkLst>
        </pc:spChg>
        <pc:spChg chg="add mod">
          <ac:chgData name="medhat Farouk" userId="51a5b8a6-361a-4c0b-bc40-9c988582fae4" providerId="ADAL" clId="{80BFA7B2-BE49-45ED-AE5B-191857F6CDF2}" dt="2025-02-22T17:51:05.738" v="304" actId="313"/>
          <ac:spMkLst>
            <pc:docMk/>
            <pc:sldMk cId="3630184942" sldId="2165"/>
            <ac:spMk id="5" creationId="{19BDA42C-A2A3-8B9F-CC23-85779E7DA620}"/>
          </ac:spMkLst>
        </pc:spChg>
        <pc:spChg chg="mod">
          <ac:chgData name="medhat Farouk" userId="51a5b8a6-361a-4c0b-bc40-9c988582fae4" providerId="ADAL" clId="{80BFA7B2-BE49-45ED-AE5B-191857F6CDF2}" dt="2025-02-22T21:53:26.229" v="817" actId="1035"/>
          <ac:spMkLst>
            <pc:docMk/>
            <pc:sldMk cId="3630184942" sldId="2165"/>
            <ac:spMk id="10"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4"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5" creationId="{00000000-0000-0000-0000-000000000000}"/>
          </ac:spMkLst>
        </pc:spChg>
        <pc:spChg chg="mod">
          <ac:chgData name="medhat Farouk" userId="51a5b8a6-361a-4c0b-bc40-9c988582fae4" providerId="ADAL" clId="{80BFA7B2-BE49-45ED-AE5B-191857F6CDF2}" dt="2025-02-22T17:23:02.315" v="147" actId="14100"/>
          <ac:spMkLst>
            <pc:docMk/>
            <pc:sldMk cId="3630184942" sldId="2165"/>
            <ac:spMk id="16" creationId="{00000000-0000-0000-0000-000000000000}"/>
          </ac:spMkLst>
        </pc:spChg>
        <pc:spChg chg="mod">
          <ac:chgData name="medhat Farouk" userId="51a5b8a6-361a-4c0b-bc40-9c988582fae4" providerId="ADAL" clId="{80BFA7B2-BE49-45ED-AE5B-191857F6CDF2}" dt="2025-02-22T11:59:17.608" v="105" actId="1076"/>
          <ac:spMkLst>
            <pc:docMk/>
            <pc:sldMk cId="3630184942" sldId="2165"/>
            <ac:spMk id="18"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19"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0"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1" creationId="{00000000-0000-0000-0000-000000000000}"/>
          </ac:spMkLst>
        </pc:spChg>
        <pc:spChg chg="mod">
          <ac:chgData name="medhat Farouk" userId="51a5b8a6-361a-4c0b-bc40-9c988582fae4" providerId="ADAL" clId="{80BFA7B2-BE49-45ED-AE5B-191857F6CDF2}" dt="2025-02-22T21:53:45.896" v="819" actId="14100"/>
          <ac:spMkLst>
            <pc:docMk/>
            <pc:sldMk cId="3630184942" sldId="2165"/>
            <ac:spMk id="22" creationId="{22B9B07F-4525-4036-973C-38C2042852CA}"/>
          </ac:spMkLst>
        </pc:spChg>
        <pc:spChg chg="mod">
          <ac:chgData name="medhat Farouk" userId="51a5b8a6-361a-4c0b-bc40-9c988582fae4" providerId="ADAL" clId="{80BFA7B2-BE49-45ED-AE5B-191857F6CDF2}" dt="2025-02-22T21:53:26.229" v="817" actId="1035"/>
          <ac:spMkLst>
            <pc:docMk/>
            <pc:sldMk cId="3630184942" sldId="2165"/>
            <ac:spMk id="23" creationId="{00000000-0000-0000-0000-000000000000}"/>
          </ac:spMkLst>
        </pc:spChg>
        <pc:spChg chg="mod">
          <ac:chgData name="medhat Farouk" userId="51a5b8a6-361a-4c0b-bc40-9c988582fae4" providerId="ADAL" clId="{80BFA7B2-BE49-45ED-AE5B-191857F6CDF2}" dt="2025-02-22T17:41:57.435" v="230" actId="6549"/>
          <ac:spMkLst>
            <pc:docMk/>
            <pc:sldMk cId="3630184942" sldId="2165"/>
            <ac:spMk id="25"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26" creationId="{00000000-0000-0000-0000-000000000000}"/>
          </ac:spMkLst>
        </pc:spChg>
        <pc:spChg chg="mod">
          <ac:chgData name="medhat Farouk" userId="51a5b8a6-361a-4c0b-bc40-9c988582fae4" providerId="ADAL" clId="{80BFA7B2-BE49-45ED-AE5B-191857F6CDF2}" dt="2025-02-22T17:49:07.550" v="277" actId="1076"/>
          <ac:spMkLst>
            <pc:docMk/>
            <pc:sldMk cId="3630184942" sldId="2165"/>
            <ac:spMk id="28" creationId="{00000000-0000-0000-0000-000000000000}"/>
          </ac:spMkLst>
        </pc:spChg>
        <pc:spChg chg="mod">
          <ac:chgData name="medhat Farouk" userId="51a5b8a6-361a-4c0b-bc40-9c988582fae4" providerId="ADAL" clId="{80BFA7B2-BE49-45ED-AE5B-191857F6CDF2}" dt="2025-02-22T19:19:50.847" v="314" actId="20577"/>
          <ac:spMkLst>
            <pc:docMk/>
            <pc:sldMk cId="3630184942" sldId="2165"/>
            <ac:spMk id="29" creationId="{00000000-0000-0000-0000-000000000000}"/>
          </ac:spMkLst>
        </pc:spChg>
        <pc:spChg chg="mod">
          <ac:chgData name="medhat Farouk" userId="51a5b8a6-361a-4c0b-bc40-9c988582fae4" providerId="ADAL" clId="{80BFA7B2-BE49-45ED-AE5B-191857F6CDF2}" dt="2025-02-22T17:49:14.415" v="279" actId="1076"/>
          <ac:spMkLst>
            <pc:docMk/>
            <pc:sldMk cId="3630184942" sldId="2165"/>
            <ac:spMk id="30" creationId="{00000000-0000-0000-0000-000000000000}"/>
          </ac:spMkLst>
        </pc:spChg>
        <pc:spChg chg="mod">
          <ac:chgData name="medhat Farouk" userId="51a5b8a6-361a-4c0b-bc40-9c988582fae4" providerId="ADAL" clId="{80BFA7B2-BE49-45ED-AE5B-191857F6CDF2}" dt="2025-02-22T17:31:57.414" v="177" actId="1076"/>
          <ac:spMkLst>
            <pc:docMk/>
            <pc:sldMk cId="3630184942" sldId="2165"/>
            <ac:spMk id="31" creationId="{00000000-0000-0000-0000-000000000000}"/>
          </ac:spMkLst>
        </pc:spChg>
        <pc:spChg chg="del mod">
          <ac:chgData name="medhat Farouk" userId="51a5b8a6-361a-4c0b-bc40-9c988582fae4" providerId="ADAL" clId="{80BFA7B2-BE49-45ED-AE5B-191857F6CDF2}" dt="2025-02-22T12:00:16.895" v="115" actId="478"/>
          <ac:spMkLst>
            <pc:docMk/>
            <pc:sldMk cId="3630184942" sldId="2165"/>
            <ac:spMk id="32" creationId="{00000000-0000-0000-0000-000000000000}"/>
          </ac:spMkLst>
        </pc:spChg>
        <pc:spChg chg="del mod">
          <ac:chgData name="medhat Farouk" userId="51a5b8a6-361a-4c0b-bc40-9c988582fae4" providerId="ADAL" clId="{80BFA7B2-BE49-45ED-AE5B-191857F6CDF2}" dt="2025-02-22T12:00:19.110" v="116" actId="478"/>
          <ac:spMkLst>
            <pc:docMk/>
            <pc:sldMk cId="3630184942" sldId="2165"/>
            <ac:spMk id="33" creationId="{00000000-0000-0000-0000-000000000000}"/>
          </ac:spMkLst>
        </pc:spChg>
        <pc:spChg chg="mod">
          <ac:chgData name="medhat Farouk" userId="51a5b8a6-361a-4c0b-bc40-9c988582fae4" providerId="ADAL" clId="{80BFA7B2-BE49-45ED-AE5B-191857F6CDF2}" dt="2025-02-22T17:31:46.699" v="176" actId="14100"/>
          <ac:spMkLst>
            <pc:docMk/>
            <pc:sldMk cId="3630184942" sldId="2165"/>
            <ac:spMk id="35" creationId="{00000000-0000-0000-0000-000000000000}"/>
          </ac:spMkLst>
        </pc:spChg>
        <pc:spChg chg="mod">
          <ac:chgData name="medhat Farouk" userId="51a5b8a6-361a-4c0b-bc40-9c988582fae4" providerId="ADAL" clId="{80BFA7B2-BE49-45ED-AE5B-191857F6CDF2}" dt="2025-02-22T17:32:08.696" v="178" actId="14100"/>
          <ac:spMkLst>
            <pc:docMk/>
            <pc:sldMk cId="3630184942" sldId="2165"/>
            <ac:spMk id="36" creationId="{00000000-0000-0000-0000-000000000000}"/>
          </ac:spMkLst>
        </pc:spChg>
        <pc:spChg chg="del mod">
          <ac:chgData name="medhat Farouk" userId="51a5b8a6-361a-4c0b-bc40-9c988582fae4" providerId="ADAL" clId="{80BFA7B2-BE49-45ED-AE5B-191857F6CDF2}" dt="2025-02-22T17:36:54.410" v="194" actId="478"/>
          <ac:spMkLst>
            <pc:docMk/>
            <pc:sldMk cId="3630184942" sldId="2165"/>
            <ac:spMk id="37" creationId="{00000000-0000-0000-0000-000000000000}"/>
          </ac:spMkLst>
        </pc:spChg>
        <pc:spChg chg="mod">
          <ac:chgData name="medhat Farouk" userId="51a5b8a6-361a-4c0b-bc40-9c988582fae4" providerId="ADAL" clId="{80BFA7B2-BE49-45ED-AE5B-191857F6CDF2}" dt="2025-02-22T17:39:13.421" v="213" actId="5793"/>
          <ac:spMkLst>
            <pc:docMk/>
            <pc:sldMk cId="3630184942" sldId="2165"/>
            <ac:spMk id="38" creationId="{00000000-0000-0000-0000-000000000000}"/>
          </ac:spMkLst>
        </pc:spChg>
        <pc:spChg chg="mod">
          <ac:chgData name="medhat Farouk" userId="51a5b8a6-361a-4c0b-bc40-9c988582fae4" providerId="ADAL" clId="{80BFA7B2-BE49-45ED-AE5B-191857F6CDF2}" dt="2025-02-22T17:51:40.118" v="306" actId="207"/>
          <ac:spMkLst>
            <pc:docMk/>
            <pc:sldMk cId="3630184942" sldId="2165"/>
            <ac:spMk id="39" creationId="{00000000-0000-0000-0000-000000000000}"/>
          </ac:spMkLst>
        </pc:spChg>
        <pc:spChg chg="mod">
          <ac:chgData name="medhat Farouk" userId="51a5b8a6-361a-4c0b-bc40-9c988582fae4" providerId="ADAL" clId="{80BFA7B2-BE49-45ED-AE5B-191857F6CDF2}" dt="2025-02-22T17:41:41.698" v="227" actId="14100"/>
          <ac:spMkLst>
            <pc:docMk/>
            <pc:sldMk cId="3630184942" sldId="2165"/>
            <ac:spMk id="40" creationId="{00000000-0000-0000-0000-000000000000}"/>
          </ac:spMkLst>
        </pc:spChg>
        <pc:spChg chg="mod">
          <ac:chgData name="medhat Farouk" userId="51a5b8a6-361a-4c0b-bc40-9c988582fae4" providerId="ADAL" clId="{80BFA7B2-BE49-45ED-AE5B-191857F6CDF2}" dt="2025-02-22T17:54:20.436" v="308" actId="12"/>
          <ac:spMkLst>
            <pc:docMk/>
            <pc:sldMk cId="3630184942" sldId="2165"/>
            <ac:spMk id="41"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42" creationId="{00000000-0000-0000-0000-000000000000}"/>
          </ac:spMkLst>
        </pc:spChg>
        <pc:spChg chg="mod">
          <ac:chgData name="medhat Farouk" userId="51a5b8a6-361a-4c0b-bc40-9c988582fae4" providerId="ADAL" clId="{80BFA7B2-BE49-45ED-AE5B-191857F6CDF2}" dt="2025-02-22T17:47:32.473" v="269" actId="207"/>
          <ac:spMkLst>
            <pc:docMk/>
            <pc:sldMk cId="3630184942" sldId="2165"/>
            <ac:spMk id="43" creationId="{00000000-0000-0000-0000-000000000000}"/>
          </ac:spMkLst>
        </pc:spChg>
        <pc:spChg chg="mod">
          <ac:chgData name="medhat Farouk" userId="51a5b8a6-361a-4c0b-bc40-9c988582fae4" providerId="ADAL" clId="{80BFA7B2-BE49-45ED-AE5B-191857F6CDF2}" dt="2025-02-22T21:53:26.229" v="817" actId="1035"/>
          <ac:spMkLst>
            <pc:docMk/>
            <pc:sldMk cId="3630184942" sldId="2165"/>
            <ac:spMk id="44" creationId="{00000000-0000-0000-0000-000000000000}"/>
          </ac:spMkLst>
        </pc:spChg>
        <pc:spChg chg="del mod">
          <ac:chgData name="medhat Farouk" userId="51a5b8a6-361a-4c0b-bc40-9c988582fae4" providerId="ADAL" clId="{80BFA7B2-BE49-45ED-AE5B-191857F6CDF2}" dt="2025-02-22T17:45:03.413" v="254" actId="478"/>
          <ac:spMkLst>
            <pc:docMk/>
            <pc:sldMk cId="3630184942" sldId="2165"/>
            <ac:spMk id="45" creationId="{00000000-0000-0000-0000-000000000000}"/>
          </ac:spMkLst>
        </pc:spChg>
      </pc:sldChg>
      <pc:sldChg chg="addSp delSp modSp new mod ord setBg">
        <pc:chgData name="medhat Farouk" userId="51a5b8a6-361a-4c0b-bc40-9c988582fae4" providerId="ADAL" clId="{80BFA7B2-BE49-45ED-AE5B-191857F6CDF2}" dt="2025-02-22T21:37:00.732" v="722" actId="1076"/>
        <pc:sldMkLst>
          <pc:docMk/>
          <pc:sldMk cId="1125728868" sldId="2166"/>
        </pc:sldMkLst>
        <pc:spChg chg="add mod">
          <ac:chgData name="medhat Farouk" userId="51a5b8a6-361a-4c0b-bc40-9c988582fae4" providerId="ADAL" clId="{80BFA7B2-BE49-45ED-AE5B-191857F6CDF2}" dt="2025-02-22T21:37:00.732" v="722" actId="1076"/>
          <ac:spMkLst>
            <pc:docMk/>
            <pc:sldMk cId="1125728868" sldId="2166"/>
            <ac:spMk id="2" creationId="{FA705893-EA9C-322F-4CA1-F824FE831770}"/>
          </ac:spMkLst>
        </pc:spChg>
        <pc:spChg chg="add mod">
          <ac:chgData name="medhat Farouk" userId="51a5b8a6-361a-4c0b-bc40-9c988582fae4" providerId="ADAL" clId="{80BFA7B2-BE49-45ED-AE5B-191857F6CDF2}" dt="2025-02-22T21:36:48.554" v="720" actId="1076"/>
          <ac:spMkLst>
            <pc:docMk/>
            <pc:sldMk cId="1125728868" sldId="2166"/>
            <ac:spMk id="4" creationId="{E3F07D97-6069-10B2-B0B5-7ECB32E50DF9}"/>
          </ac:spMkLst>
        </pc:spChg>
        <pc:picChg chg="add del mod">
          <ac:chgData name="medhat Farouk" userId="51a5b8a6-361a-4c0b-bc40-9c988582fae4" providerId="ADAL" clId="{80BFA7B2-BE49-45ED-AE5B-191857F6CDF2}" dt="2025-02-22T21:07:21.172" v="616" actId="21"/>
          <ac:picMkLst>
            <pc:docMk/>
            <pc:sldMk cId="1125728868" sldId="2166"/>
            <ac:picMk id="6" creationId="{D6CEEFBE-D9AE-2BE3-8ECB-3204C84A940E}"/>
          </ac:picMkLst>
        </pc:picChg>
        <pc:picChg chg="add del mod">
          <ac:chgData name="medhat Farouk" userId="51a5b8a6-361a-4c0b-bc40-9c988582fae4" providerId="ADAL" clId="{80BFA7B2-BE49-45ED-AE5B-191857F6CDF2}" dt="2025-02-22T21:07:21.172" v="616" actId="21"/>
          <ac:picMkLst>
            <pc:docMk/>
            <pc:sldMk cId="1125728868" sldId="2166"/>
            <ac:picMk id="8" creationId="{E0733034-52FB-3E1A-3700-742FC64A8DA1}"/>
          </ac:picMkLst>
        </pc:picChg>
        <pc:picChg chg="add del mod">
          <ac:chgData name="medhat Farouk" userId="51a5b8a6-361a-4c0b-bc40-9c988582fae4" providerId="ADAL" clId="{80BFA7B2-BE49-45ED-AE5B-191857F6CDF2}" dt="2025-02-22T21:27:45.424" v="695" actId="21"/>
          <ac:picMkLst>
            <pc:docMk/>
            <pc:sldMk cId="1125728868" sldId="2166"/>
            <ac:picMk id="10" creationId="{8D985B20-583C-E295-6F7F-289208CFBC8C}"/>
          </ac:picMkLst>
        </pc:picChg>
        <pc:picChg chg="add del mod">
          <ac:chgData name="medhat Farouk" userId="51a5b8a6-361a-4c0b-bc40-9c988582fae4" providerId="ADAL" clId="{80BFA7B2-BE49-45ED-AE5B-191857F6CDF2}" dt="2025-02-22T21:08:29.362" v="627" actId="21"/>
          <ac:picMkLst>
            <pc:docMk/>
            <pc:sldMk cId="1125728868" sldId="2166"/>
            <ac:picMk id="12" creationId="{F31DF372-8ADE-5923-B631-E1FA10267427}"/>
          </ac:picMkLst>
        </pc:picChg>
        <pc:picChg chg="add mod">
          <ac:chgData name="medhat Farouk" userId="51a5b8a6-361a-4c0b-bc40-9c988582fae4" providerId="ADAL" clId="{80BFA7B2-BE49-45ED-AE5B-191857F6CDF2}" dt="2025-02-22T21:36:53.398" v="721" actId="1076"/>
          <ac:picMkLst>
            <pc:docMk/>
            <pc:sldMk cId="1125728868" sldId="2166"/>
            <ac:picMk id="14" creationId="{2543F0E2-FF4A-AC6D-AB97-98F589C99E8D}"/>
          </ac:picMkLst>
        </pc:picChg>
      </pc:sldChg>
      <pc:sldChg chg="addSp delSp modSp new mod ord">
        <pc:chgData name="medhat Farouk" userId="51a5b8a6-361a-4c0b-bc40-9c988582fae4" providerId="ADAL" clId="{80BFA7B2-BE49-45ED-AE5B-191857F6CDF2}" dt="2025-02-22T21:56:10.381" v="822" actId="12269"/>
        <pc:sldMkLst>
          <pc:docMk/>
          <pc:sldMk cId="523931120" sldId="2167"/>
        </pc:sldMkLst>
        <pc:spChg chg="add del">
          <ac:chgData name="medhat Farouk" userId="51a5b8a6-361a-4c0b-bc40-9c988582fae4" providerId="ADAL" clId="{80BFA7B2-BE49-45ED-AE5B-191857F6CDF2}" dt="2025-02-22T20:22:57.191" v="322" actId="478"/>
          <ac:spMkLst>
            <pc:docMk/>
            <pc:sldMk cId="523931120" sldId="2167"/>
            <ac:spMk id="3" creationId="{A57FA664-89C1-0478-7406-1475DC66C7D1}"/>
          </ac:spMkLst>
        </pc:spChg>
        <pc:spChg chg="add del mod">
          <ac:chgData name="medhat Farouk" userId="51a5b8a6-361a-4c0b-bc40-9c988582fae4" providerId="ADAL" clId="{80BFA7B2-BE49-45ED-AE5B-191857F6CDF2}" dt="2025-02-22T20:55:10.211" v="534" actId="12084"/>
          <ac:spMkLst>
            <pc:docMk/>
            <pc:sldMk cId="523931120" sldId="2167"/>
            <ac:spMk id="5" creationId="{2171C535-590E-388A-E4E6-7F126D24A4D1}"/>
          </ac:spMkLst>
        </pc:spChg>
        <pc:spChg chg="add mod">
          <ac:chgData name="medhat Farouk" userId="51a5b8a6-361a-4c0b-bc40-9c988582fae4" providerId="ADAL" clId="{80BFA7B2-BE49-45ED-AE5B-191857F6CDF2}" dt="2025-02-22T21:39:59.652" v="727" actId="113"/>
          <ac:spMkLst>
            <pc:docMk/>
            <pc:sldMk cId="523931120" sldId="2167"/>
            <ac:spMk id="6" creationId="{99153AD4-0A4A-A6E4-77A6-3650A2FD9959}"/>
          </ac:spMkLst>
        </pc:spChg>
        <pc:spChg chg="add mod">
          <ac:chgData name="medhat Farouk" userId="51a5b8a6-361a-4c0b-bc40-9c988582fae4" providerId="ADAL" clId="{80BFA7B2-BE49-45ED-AE5B-191857F6CDF2}" dt="2025-02-22T21:40:23.151" v="729" actId="255"/>
          <ac:spMkLst>
            <pc:docMk/>
            <pc:sldMk cId="523931120" sldId="2167"/>
            <ac:spMk id="7" creationId="{93976132-8ED6-ADE9-DD4F-C44D6517BF4F}"/>
          </ac:spMkLst>
        </pc:spChg>
        <pc:spChg chg="add del mod">
          <ac:chgData name="medhat Farouk" userId="51a5b8a6-361a-4c0b-bc40-9c988582fae4" providerId="ADAL" clId="{80BFA7B2-BE49-45ED-AE5B-191857F6CDF2}" dt="2025-02-22T20:52:19.143" v="523" actId="12084"/>
          <ac:spMkLst>
            <pc:docMk/>
            <pc:sldMk cId="523931120" sldId="2167"/>
            <ac:spMk id="9" creationId="{099F45AD-B914-882F-F2A7-84FBCD150654}"/>
          </ac:spMkLst>
        </pc:spChg>
        <pc:graphicFrameChg chg="add mod">
          <ac:chgData name="medhat Farouk" userId="51a5b8a6-361a-4c0b-bc40-9c988582fae4" providerId="ADAL" clId="{80BFA7B2-BE49-45ED-AE5B-191857F6CDF2}" dt="2025-02-22T21:55:03.231" v="820" actId="13782"/>
          <ac:graphicFrameMkLst>
            <pc:docMk/>
            <pc:sldMk cId="523931120" sldId="2167"/>
            <ac:graphicFrameMk id="10" creationId="{0D4B00BB-6B91-0212-7754-E82B784C3F1E}"/>
          </ac:graphicFrameMkLst>
        </pc:graphicFrameChg>
        <pc:graphicFrameChg chg="add mod">
          <ac:chgData name="medhat Farouk" userId="51a5b8a6-361a-4c0b-bc40-9c988582fae4" providerId="ADAL" clId="{80BFA7B2-BE49-45ED-AE5B-191857F6CDF2}" dt="2025-02-22T21:56:10.381" v="822" actId="12269"/>
          <ac:graphicFrameMkLst>
            <pc:docMk/>
            <pc:sldMk cId="523931120" sldId="2167"/>
            <ac:graphicFrameMk id="11" creationId="{45FFD5FA-27EE-B948-2907-BADE076B9D09}"/>
          </ac:graphicFrameMkLst>
        </pc:graphicFrameChg>
      </pc:sldChg>
      <pc:sldChg chg="del">
        <pc:chgData name="medhat Farouk" userId="51a5b8a6-361a-4c0b-bc40-9c988582fae4" providerId="ADAL" clId="{80BFA7B2-BE49-45ED-AE5B-191857F6CDF2}" dt="2025-02-22T11:47:28.359" v="0" actId="47"/>
        <pc:sldMkLst>
          <pc:docMk/>
          <pc:sldMk cId="2795277394" sldId="2167"/>
        </pc:sldMkLst>
      </pc:sldChg>
      <pc:sldChg chg="addSp delSp modSp new mod">
        <pc:chgData name="medhat Farouk" userId="51a5b8a6-361a-4c0b-bc40-9c988582fae4" providerId="ADAL" clId="{80BFA7B2-BE49-45ED-AE5B-191857F6CDF2}" dt="2025-02-22T22:04:13.338" v="877" actId="14100"/>
        <pc:sldMkLst>
          <pc:docMk/>
          <pc:sldMk cId="1344742895" sldId="2168"/>
        </pc:sldMkLst>
        <pc:spChg chg="add del mod">
          <ac:chgData name="medhat Farouk" userId="51a5b8a6-361a-4c0b-bc40-9c988582fae4" providerId="ADAL" clId="{80BFA7B2-BE49-45ED-AE5B-191857F6CDF2}" dt="2025-02-22T21:15:07.312" v="644" actId="12084"/>
          <ac:spMkLst>
            <pc:docMk/>
            <pc:sldMk cId="1344742895" sldId="2168"/>
            <ac:spMk id="3" creationId="{5D6A4E00-F83A-D173-CB41-A8B6FAC496D1}"/>
          </ac:spMkLst>
        </pc:spChg>
        <pc:spChg chg="add del mod">
          <ac:chgData name="medhat Farouk" userId="51a5b8a6-361a-4c0b-bc40-9c988582fae4" providerId="ADAL" clId="{80BFA7B2-BE49-45ED-AE5B-191857F6CDF2}" dt="2025-02-22T21:41:47.670" v="731" actId="12084"/>
          <ac:spMkLst>
            <pc:docMk/>
            <pc:sldMk cId="1344742895" sldId="2168"/>
            <ac:spMk id="5" creationId="{91F2435C-8AB9-A704-8B3B-4B30B992E311}"/>
          </ac:spMkLst>
        </pc:spChg>
        <pc:spChg chg="add del mod">
          <ac:chgData name="medhat Farouk" userId="51a5b8a6-361a-4c0b-bc40-9c988582fae4" providerId="ADAL" clId="{80BFA7B2-BE49-45ED-AE5B-191857F6CDF2}" dt="2025-02-22T21:57:46.849" v="826" actId="478"/>
          <ac:spMkLst>
            <pc:docMk/>
            <pc:sldMk cId="1344742895" sldId="2168"/>
            <ac:spMk id="9" creationId="{4FE12A12-E464-CEA8-A31D-936A0CFA6208}"/>
          </ac:spMkLst>
        </pc:spChg>
        <pc:graphicFrameChg chg="add del modGraphic">
          <ac:chgData name="medhat Farouk" userId="51a5b8a6-361a-4c0b-bc40-9c988582fae4" providerId="ADAL" clId="{80BFA7B2-BE49-45ED-AE5B-191857F6CDF2}" dt="2025-02-22T21:01:11.902" v="568" actId="1032"/>
          <ac:graphicFrameMkLst>
            <pc:docMk/>
            <pc:sldMk cId="1344742895" sldId="2168"/>
            <ac:graphicFrameMk id="6" creationId="{85AB8BBF-B25A-F358-18B8-BD1514131636}"/>
          </ac:graphicFrameMkLst>
        </pc:graphicFrameChg>
        <pc:graphicFrameChg chg="add mod">
          <ac:chgData name="medhat Farouk" userId="51a5b8a6-361a-4c0b-bc40-9c988582fae4" providerId="ADAL" clId="{80BFA7B2-BE49-45ED-AE5B-191857F6CDF2}" dt="2025-02-22T21:01:45.117" v="569" actId="12084"/>
          <ac:graphicFrameMkLst>
            <pc:docMk/>
            <pc:sldMk cId="1344742895" sldId="2168"/>
            <ac:graphicFrameMk id="7" creationId="{CF57E291-AA72-5EAE-FF4B-8B95BC8641CF}"/>
          </ac:graphicFrameMkLst>
        </pc:graphicFrameChg>
        <pc:graphicFrameChg chg="add mod modGraphic">
          <ac:chgData name="medhat Farouk" userId="51a5b8a6-361a-4c0b-bc40-9c988582fae4" providerId="ADAL" clId="{80BFA7B2-BE49-45ED-AE5B-191857F6CDF2}" dt="2025-02-22T21:04:42.671" v="591" actId="14100"/>
          <ac:graphicFrameMkLst>
            <pc:docMk/>
            <pc:sldMk cId="1344742895" sldId="2168"/>
            <ac:graphicFrameMk id="10" creationId="{AD62DC7E-1665-0CF8-C15C-54F1C6340CC3}"/>
          </ac:graphicFrameMkLst>
        </pc:graphicFrameChg>
        <pc:graphicFrameChg chg="add del modGraphic">
          <ac:chgData name="medhat Farouk" userId="51a5b8a6-361a-4c0b-bc40-9c988582fae4" providerId="ADAL" clId="{80BFA7B2-BE49-45ED-AE5B-191857F6CDF2}" dt="2025-02-22T21:04:37.137" v="586" actId="1032"/>
          <ac:graphicFrameMkLst>
            <pc:docMk/>
            <pc:sldMk cId="1344742895" sldId="2168"/>
            <ac:graphicFrameMk id="11" creationId="{66AEFAF0-9812-6FF1-840E-E0167293062D}"/>
          </ac:graphicFrameMkLst>
        </pc:graphicFrameChg>
        <pc:graphicFrameChg chg="add del modGraphic">
          <ac:chgData name="medhat Farouk" userId="51a5b8a6-361a-4c0b-bc40-9c988582fae4" providerId="ADAL" clId="{80BFA7B2-BE49-45ED-AE5B-191857F6CDF2}" dt="2025-02-22T21:05:11.920" v="594" actId="1032"/>
          <ac:graphicFrameMkLst>
            <pc:docMk/>
            <pc:sldMk cId="1344742895" sldId="2168"/>
            <ac:graphicFrameMk id="12" creationId="{33DF1EF1-72E7-00BD-72CC-206EE8019302}"/>
          </ac:graphicFrameMkLst>
        </pc:graphicFrameChg>
        <pc:graphicFrameChg chg="add del mod">
          <ac:chgData name="medhat Farouk" userId="51a5b8a6-361a-4c0b-bc40-9c988582fae4" providerId="ADAL" clId="{80BFA7B2-BE49-45ED-AE5B-191857F6CDF2}" dt="2025-02-22T21:15:37.880" v="648" actId="21"/>
          <ac:graphicFrameMkLst>
            <pc:docMk/>
            <pc:sldMk cId="1344742895" sldId="2168"/>
            <ac:graphicFrameMk id="13" creationId="{EC781914-BE57-1A83-E273-8A9E3D53BB53}"/>
          </ac:graphicFrameMkLst>
        </pc:graphicFrameChg>
        <pc:graphicFrameChg chg="add mod">
          <ac:chgData name="medhat Farouk" userId="51a5b8a6-361a-4c0b-bc40-9c988582fae4" providerId="ADAL" clId="{80BFA7B2-BE49-45ED-AE5B-191857F6CDF2}" dt="2025-02-22T21:19:13.099" v="671" actId="12084"/>
          <ac:graphicFrameMkLst>
            <pc:docMk/>
            <pc:sldMk cId="1344742895" sldId="2168"/>
            <ac:graphicFrameMk id="14" creationId="{1F7177EA-87AF-3EB1-8A5E-AEF316018F04}"/>
          </ac:graphicFrameMkLst>
        </pc:graphicFrameChg>
        <pc:graphicFrameChg chg="add mod">
          <ac:chgData name="medhat Farouk" userId="51a5b8a6-361a-4c0b-bc40-9c988582fae4" providerId="ADAL" clId="{80BFA7B2-BE49-45ED-AE5B-191857F6CDF2}" dt="2025-02-22T22:04:13.338" v="877" actId="14100"/>
          <ac:graphicFrameMkLst>
            <pc:docMk/>
            <pc:sldMk cId="1344742895" sldId="2168"/>
            <ac:graphicFrameMk id="15" creationId="{19C55785-1400-D040-79B7-4B9F895A3FC5}"/>
          </ac:graphicFrameMkLst>
        </pc:graphicFrameChg>
        <pc:picChg chg="add del mod">
          <ac:chgData name="medhat Farouk" userId="51a5b8a6-361a-4c0b-bc40-9c988582fae4" providerId="ADAL" clId="{80BFA7B2-BE49-45ED-AE5B-191857F6CDF2}" dt="2025-02-22T21:49:20.827" v="778" actId="962"/>
          <ac:picMkLst>
            <pc:docMk/>
            <pc:sldMk cId="1344742895" sldId="2168"/>
            <ac:picMk id="16" creationId="{748C7C99-5853-454E-60FB-F0AB28DDB87A}"/>
          </ac:picMkLst>
        </pc:picChg>
        <pc:picChg chg="add del mod">
          <ac:chgData name="medhat Farouk" userId="51a5b8a6-361a-4c0b-bc40-9c988582fae4" providerId="ADAL" clId="{80BFA7B2-BE49-45ED-AE5B-191857F6CDF2}" dt="2025-02-22T21:59:29.423" v="835" actId="478"/>
          <ac:picMkLst>
            <pc:docMk/>
            <pc:sldMk cId="1344742895" sldId="2168"/>
            <ac:picMk id="17" creationId="{813D151C-08E0-D55A-D7A8-4CC7B8DA6335}"/>
          </ac:picMkLst>
        </pc:picChg>
        <pc:picChg chg="add mod">
          <ac:chgData name="medhat Farouk" userId="51a5b8a6-361a-4c0b-bc40-9c988582fae4" providerId="ADAL" clId="{80BFA7B2-BE49-45ED-AE5B-191857F6CDF2}" dt="2025-02-22T22:04:10.872" v="874" actId="962"/>
          <ac:picMkLst>
            <pc:docMk/>
            <pc:sldMk cId="1344742895" sldId="2168"/>
            <ac:picMk id="18" creationId="{F31DF372-8ADE-5923-B631-E1FA10267427}"/>
          </ac:picMkLst>
        </pc:picChg>
      </pc:sldChg>
      <pc:sldChg chg="addSp delSp modSp new del mod">
        <pc:chgData name="medhat Farouk" userId="51a5b8a6-361a-4c0b-bc40-9c988582fae4" providerId="ADAL" clId="{80BFA7B2-BE49-45ED-AE5B-191857F6CDF2}" dt="2025-02-22T22:04:29.956" v="878" actId="47"/>
        <pc:sldMkLst>
          <pc:docMk/>
          <pc:sldMk cId="834079353" sldId="2169"/>
        </pc:sldMkLst>
        <pc:picChg chg="add mod">
          <ac:chgData name="medhat Farouk" userId="51a5b8a6-361a-4c0b-bc40-9c988582fae4" providerId="ADAL" clId="{80BFA7B2-BE49-45ED-AE5B-191857F6CDF2}" dt="2025-02-22T21:07:26.173" v="618"/>
          <ac:picMkLst>
            <pc:docMk/>
            <pc:sldMk cId="834079353" sldId="2169"/>
            <ac:picMk id="6" creationId="{D6CEEFBE-D9AE-2BE3-8ECB-3204C84A940E}"/>
          </ac:picMkLst>
        </pc:picChg>
        <pc:picChg chg="add mod">
          <ac:chgData name="medhat Farouk" userId="51a5b8a6-361a-4c0b-bc40-9c988582fae4" providerId="ADAL" clId="{80BFA7B2-BE49-45ED-AE5B-191857F6CDF2}" dt="2025-02-22T21:07:26.173" v="618"/>
          <ac:picMkLst>
            <pc:docMk/>
            <pc:sldMk cId="834079353" sldId="2169"/>
            <ac:picMk id="8" creationId="{E0733034-52FB-3E1A-3700-742FC64A8DA1}"/>
          </ac:picMkLst>
        </pc:picChg>
        <pc:picChg chg="add del mod">
          <ac:chgData name="medhat Farouk" userId="51a5b8a6-361a-4c0b-bc40-9c988582fae4" providerId="ADAL" clId="{80BFA7B2-BE49-45ED-AE5B-191857F6CDF2}" dt="2025-02-22T22:02:02.421" v="851" actId="21"/>
          <ac:picMkLst>
            <pc:docMk/>
            <pc:sldMk cId="834079353" sldId="2169"/>
            <ac:picMk id="10" creationId="{8D985B20-583C-E295-6F7F-289208CFBC8C}"/>
          </ac:picMkLst>
        </pc:picChg>
        <pc:picChg chg="add del mod">
          <ac:chgData name="medhat Farouk" userId="51a5b8a6-361a-4c0b-bc40-9c988582fae4" providerId="ADAL" clId="{80BFA7B2-BE49-45ED-AE5B-191857F6CDF2}" dt="2025-02-22T22:03:32.372" v="865" actId="21"/>
          <ac:picMkLst>
            <pc:docMk/>
            <pc:sldMk cId="834079353" sldId="2169"/>
            <ac:picMk id="12" creationId="{F31DF372-8ADE-5923-B631-E1FA10267427}"/>
          </ac:picMkLst>
        </pc:picChg>
      </pc:sldChg>
      <pc:sldChg chg="addSp modSp new mod">
        <pc:chgData name="medhat Farouk" userId="51a5b8a6-361a-4c0b-bc40-9c988582fae4" providerId="ADAL" clId="{80BFA7B2-BE49-45ED-AE5B-191857F6CDF2}" dt="2025-02-22T22:03:07.893" v="864"/>
        <pc:sldMkLst>
          <pc:docMk/>
          <pc:sldMk cId="3075649853" sldId="2170"/>
        </pc:sldMkLst>
        <pc:graphicFrameChg chg="add mod">
          <ac:chgData name="medhat Farouk" userId="51a5b8a6-361a-4c0b-bc40-9c988582fae4" providerId="ADAL" clId="{80BFA7B2-BE49-45ED-AE5B-191857F6CDF2}" dt="2025-02-22T22:03:07.893" v="864"/>
          <ac:graphicFrameMkLst>
            <pc:docMk/>
            <pc:sldMk cId="3075649853" sldId="2170"/>
            <ac:graphicFrameMk id="13" creationId="{EC781914-BE57-1A83-E273-8A9E3D53BB53}"/>
          </ac:graphicFrameMkLst>
        </pc:graphicFrameChg>
        <pc:picChg chg="add mod">
          <ac:chgData name="medhat Farouk" userId="51a5b8a6-361a-4c0b-bc40-9c988582fae4" providerId="ADAL" clId="{80BFA7B2-BE49-45ED-AE5B-191857F6CDF2}" dt="2025-02-22T22:02:27.287" v="855" actId="1076"/>
          <ac:picMkLst>
            <pc:docMk/>
            <pc:sldMk cId="3075649853" sldId="2170"/>
            <ac:picMk id="10" creationId="{8D985B20-583C-E295-6F7F-289208CFBC8C}"/>
          </ac:picMkLst>
        </pc:picChg>
      </pc:sldChg>
      <pc:sldMasterChg chg="modSldLayout">
        <pc:chgData name="medhat Farouk" userId="51a5b8a6-361a-4c0b-bc40-9c988582fae4" providerId="ADAL" clId="{80BFA7B2-BE49-45ED-AE5B-191857F6CDF2}" dt="2025-02-22T20:28:51.339" v="346" actId="14100"/>
        <pc:sldMasterMkLst>
          <pc:docMk/>
          <pc:sldMasterMk cId="2213825917" sldId="2147483648"/>
        </pc:sldMasterMkLst>
        <pc:sldLayoutChg chg="addSp modSp mod">
          <pc:chgData name="medhat Farouk" userId="51a5b8a6-361a-4c0b-bc40-9c988582fae4" providerId="ADAL" clId="{80BFA7B2-BE49-45ED-AE5B-191857F6CDF2}" dt="2025-02-22T20:28:51.339" v="346" actId="14100"/>
          <pc:sldLayoutMkLst>
            <pc:docMk/>
            <pc:sldMasterMk cId="2213825917" sldId="2147483648"/>
            <pc:sldLayoutMk cId="2060621687" sldId="2147483655"/>
          </pc:sldLayoutMkLst>
          <pc:picChg chg="add mod">
            <ac:chgData name="medhat Farouk" userId="51a5b8a6-361a-4c0b-bc40-9c988582fae4" providerId="ADAL" clId="{80BFA7B2-BE49-45ED-AE5B-191857F6CDF2}" dt="2025-02-22T20:28:51.339" v="346" actId="14100"/>
            <ac:picMkLst>
              <pc:docMk/>
              <pc:sldMasterMk cId="2213825917" sldId="2147483648"/>
              <pc:sldLayoutMk cId="2060621687" sldId="2147483655"/>
              <ac:picMk id="6" creationId="{01D9B664-EDDC-A8DB-4EF4-3BD2AA7A9512}"/>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A15A7-275A-45D5-A27F-BAB65E30A9D6}" type="doc">
      <dgm:prSet loTypeId="urn:microsoft.com/office/officeart/2005/8/layout/target3" loCatId="list" qsTypeId="urn:microsoft.com/office/officeart/2005/8/quickstyle/3d1" qsCatId="3D" csTypeId="urn:microsoft.com/office/officeart/2005/8/colors/accent1_2" csCatId="accent1"/>
      <dgm:spPr/>
      <dgm:t>
        <a:bodyPr/>
        <a:lstStyle/>
        <a:p>
          <a:endParaRPr lang="en-US"/>
        </a:p>
      </dgm:t>
    </dgm:pt>
    <dgm:pt modelId="{340BBAE2-7253-4F58-BDA3-9C534549A94C}">
      <dgm:prSet custT="1"/>
      <dgm:spPr/>
      <dgm:t>
        <a:bodyPr/>
        <a:lstStyle/>
        <a:p>
          <a:pPr algn="r" rtl="1">
            <a:lnSpc>
              <a:spcPct val="150000"/>
            </a:lnSpc>
          </a:pPr>
          <a:r>
            <a:rPr lang="ar-JO" sz="2000"/>
            <a:t>نسعى إلى تمكين الأسرة المصرية من خلال </a:t>
          </a:r>
          <a:r>
            <a:rPr lang="ar-EG" sz="2000"/>
            <a:t>التوعيه بمبادرات مصر</a:t>
          </a:r>
          <a:r>
            <a:rPr lang="ar-JO" sz="2000"/>
            <a:t>الرقمية، </a:t>
          </a:r>
          <a:r>
            <a:rPr lang="ar-EG" sz="2000"/>
            <a:t>والتي </a:t>
          </a:r>
          <a:r>
            <a:rPr lang="ar-JO" sz="2000"/>
            <a:t>تتيح لجميع أفراد</a:t>
          </a:r>
          <a:r>
            <a:rPr lang="ar-EG" sz="2000"/>
            <a:t> الاسرة</a:t>
          </a:r>
          <a:r>
            <a:rPr lang="ar-JO" sz="2000"/>
            <a:t> الاستفادة من التكنولوجيا الحديثة، وتؤهلهم لسوق العمل المتطور، مما يحقق نموًا مستدامًا ويواكب تطلعات رؤية مصر الرقمية.</a:t>
          </a:r>
          <a:endParaRPr lang="en-US" sz="2000"/>
        </a:p>
      </dgm:t>
    </dgm:pt>
    <dgm:pt modelId="{1D1F6701-7A44-4AB3-90E3-8E59F4506AD8}" type="parTrans" cxnId="{E0C59C82-A3EE-4EF0-B52E-37E01750A840}">
      <dgm:prSet/>
      <dgm:spPr/>
      <dgm:t>
        <a:bodyPr/>
        <a:lstStyle/>
        <a:p>
          <a:endParaRPr lang="en-US" sz="2000"/>
        </a:p>
      </dgm:t>
    </dgm:pt>
    <dgm:pt modelId="{F6A8A883-BD3D-4440-B2F1-464E6322474D}" type="sibTrans" cxnId="{E0C59C82-A3EE-4EF0-B52E-37E01750A840}">
      <dgm:prSet/>
      <dgm:spPr/>
      <dgm:t>
        <a:bodyPr/>
        <a:lstStyle/>
        <a:p>
          <a:endParaRPr lang="en-US" sz="2000"/>
        </a:p>
      </dgm:t>
    </dgm:pt>
    <dgm:pt modelId="{43513B9E-3C4D-490F-85DF-D9839137CF42}" type="pres">
      <dgm:prSet presAssocID="{7F6A15A7-275A-45D5-A27F-BAB65E30A9D6}" presName="Name0" presStyleCnt="0">
        <dgm:presLayoutVars>
          <dgm:chMax val="7"/>
          <dgm:dir/>
          <dgm:animLvl val="lvl"/>
          <dgm:resizeHandles val="exact"/>
        </dgm:presLayoutVars>
      </dgm:prSet>
      <dgm:spPr/>
    </dgm:pt>
    <dgm:pt modelId="{60CC8A1D-2426-4CEB-A99C-03CF2BB44D8C}" type="pres">
      <dgm:prSet presAssocID="{340BBAE2-7253-4F58-BDA3-9C534549A94C}" presName="circle1" presStyleLbl="node1" presStyleIdx="0" presStyleCnt="1"/>
      <dgm:spPr/>
    </dgm:pt>
    <dgm:pt modelId="{91ED7A83-702C-4803-92B5-B8261E7ECE31}" type="pres">
      <dgm:prSet presAssocID="{340BBAE2-7253-4F58-BDA3-9C534549A94C}" presName="space" presStyleCnt="0"/>
      <dgm:spPr/>
    </dgm:pt>
    <dgm:pt modelId="{EE441604-DF18-4360-A178-54EF08CB0BF8}" type="pres">
      <dgm:prSet presAssocID="{340BBAE2-7253-4F58-BDA3-9C534549A94C}" presName="rect1" presStyleLbl="alignAcc1" presStyleIdx="0" presStyleCnt="1"/>
      <dgm:spPr/>
    </dgm:pt>
    <dgm:pt modelId="{A6479D79-8346-4788-96B8-B39774523331}" type="pres">
      <dgm:prSet presAssocID="{340BBAE2-7253-4F58-BDA3-9C534549A94C}" presName="rect1ParTxNoCh" presStyleLbl="alignAcc1" presStyleIdx="0" presStyleCnt="1">
        <dgm:presLayoutVars>
          <dgm:chMax val="1"/>
          <dgm:bulletEnabled val="1"/>
        </dgm:presLayoutVars>
      </dgm:prSet>
      <dgm:spPr/>
    </dgm:pt>
  </dgm:ptLst>
  <dgm:cxnLst>
    <dgm:cxn modelId="{DF6AA22B-EB29-4C09-9136-92B6DDF8FA22}" type="presOf" srcId="{340BBAE2-7253-4F58-BDA3-9C534549A94C}" destId="{A6479D79-8346-4788-96B8-B39774523331}" srcOrd="1" destOrd="0" presId="urn:microsoft.com/office/officeart/2005/8/layout/target3"/>
    <dgm:cxn modelId="{FDB30B30-EADF-4E97-A239-0C58537F367B}" type="presOf" srcId="{340BBAE2-7253-4F58-BDA3-9C534549A94C}" destId="{EE441604-DF18-4360-A178-54EF08CB0BF8}" srcOrd="0" destOrd="0" presId="urn:microsoft.com/office/officeart/2005/8/layout/target3"/>
    <dgm:cxn modelId="{E0C59C82-A3EE-4EF0-B52E-37E01750A840}" srcId="{7F6A15A7-275A-45D5-A27F-BAB65E30A9D6}" destId="{340BBAE2-7253-4F58-BDA3-9C534549A94C}" srcOrd="0" destOrd="0" parTransId="{1D1F6701-7A44-4AB3-90E3-8E59F4506AD8}" sibTransId="{F6A8A883-BD3D-4440-B2F1-464E6322474D}"/>
    <dgm:cxn modelId="{8E15C2A7-5C56-4700-8D02-2ECA9692E8DB}" type="presOf" srcId="{7F6A15A7-275A-45D5-A27F-BAB65E30A9D6}" destId="{43513B9E-3C4D-490F-85DF-D9839137CF42}" srcOrd="0" destOrd="0" presId="urn:microsoft.com/office/officeart/2005/8/layout/target3"/>
    <dgm:cxn modelId="{7696D461-4F14-4B1C-B011-3669F6DBB745}" type="presParOf" srcId="{43513B9E-3C4D-490F-85DF-D9839137CF42}" destId="{60CC8A1D-2426-4CEB-A99C-03CF2BB44D8C}" srcOrd="0" destOrd="0" presId="urn:microsoft.com/office/officeart/2005/8/layout/target3"/>
    <dgm:cxn modelId="{BE973390-B8F4-4835-9FCD-3736825A42B5}" type="presParOf" srcId="{43513B9E-3C4D-490F-85DF-D9839137CF42}" destId="{91ED7A83-702C-4803-92B5-B8261E7ECE31}" srcOrd="1" destOrd="0" presId="urn:microsoft.com/office/officeart/2005/8/layout/target3"/>
    <dgm:cxn modelId="{25E3525C-616E-4F2A-A30D-078E1F19DFFC}" type="presParOf" srcId="{43513B9E-3C4D-490F-85DF-D9839137CF42}" destId="{EE441604-DF18-4360-A178-54EF08CB0BF8}" srcOrd="2" destOrd="0" presId="urn:microsoft.com/office/officeart/2005/8/layout/target3"/>
    <dgm:cxn modelId="{91281769-D017-4349-BDCE-E29913EA32DA}" type="presParOf" srcId="{43513B9E-3C4D-490F-85DF-D9839137CF42}" destId="{A6479D79-8346-4788-96B8-B39774523331}"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728C3-3580-4B92-B55F-D0DF84E68447}" type="doc">
      <dgm:prSet loTypeId="urn:microsoft.com/office/officeart/2005/8/layout/target3" loCatId="list" qsTypeId="urn:microsoft.com/office/officeart/2005/8/quickstyle/3d1" qsCatId="3D" csTypeId="urn:microsoft.com/office/officeart/2005/8/colors/accent1_2" csCatId="accent1"/>
      <dgm:spPr/>
      <dgm:t>
        <a:bodyPr/>
        <a:lstStyle/>
        <a:p>
          <a:endParaRPr lang="en-US"/>
        </a:p>
      </dgm:t>
    </dgm:pt>
    <dgm:pt modelId="{53D3ABCE-AA11-48D8-BAB6-D53085DF8142}">
      <dgm:prSet custT="1"/>
      <dgm:spPr/>
      <dgm:t>
        <a:bodyPr/>
        <a:lstStyle/>
        <a:p>
          <a:pPr algn="r" rtl="1">
            <a:lnSpc>
              <a:spcPct val="150000"/>
            </a:lnSpc>
          </a:pPr>
          <a:r>
            <a:rPr lang="ar-JO" sz="2000" dirty="0"/>
            <a:t>نطمح إلى بناء مجتمع رقمي متكامل، تمتلك فيه كل أسرة مصرية المهارات اللازمة لاستخدام التكنولوجيا بفعالية وأمان، مما يسهم في تحسين جودة الحياة، وتعزيز فرص التعلم والعمل، والمشاركة الفعالة في الاقتصاد الرقمي.</a:t>
          </a:r>
          <a:endParaRPr lang="en-US" sz="2000" dirty="0"/>
        </a:p>
      </dgm:t>
    </dgm:pt>
    <dgm:pt modelId="{B375CB7E-A756-49BA-B239-2AD8A41E4082}" type="parTrans" cxnId="{899DBDF9-3853-4718-99BD-39F9CC9E6E62}">
      <dgm:prSet/>
      <dgm:spPr/>
      <dgm:t>
        <a:bodyPr/>
        <a:lstStyle/>
        <a:p>
          <a:pPr algn="r" rtl="1">
            <a:lnSpc>
              <a:spcPct val="150000"/>
            </a:lnSpc>
          </a:pPr>
          <a:endParaRPr lang="en-US" sz="2400"/>
        </a:p>
      </dgm:t>
    </dgm:pt>
    <dgm:pt modelId="{6360749E-A551-4D55-ABA4-31E4798C14B5}" type="sibTrans" cxnId="{899DBDF9-3853-4718-99BD-39F9CC9E6E62}">
      <dgm:prSet/>
      <dgm:spPr/>
      <dgm:t>
        <a:bodyPr/>
        <a:lstStyle/>
        <a:p>
          <a:pPr algn="r" rtl="1">
            <a:lnSpc>
              <a:spcPct val="150000"/>
            </a:lnSpc>
          </a:pPr>
          <a:endParaRPr lang="en-US" sz="2400"/>
        </a:p>
      </dgm:t>
    </dgm:pt>
    <dgm:pt modelId="{99B76AFB-EBC7-4863-B87E-C47F4365C37A}" type="pres">
      <dgm:prSet presAssocID="{CD0728C3-3580-4B92-B55F-D0DF84E68447}" presName="Name0" presStyleCnt="0">
        <dgm:presLayoutVars>
          <dgm:chMax val="7"/>
          <dgm:dir/>
          <dgm:animLvl val="lvl"/>
          <dgm:resizeHandles val="exact"/>
        </dgm:presLayoutVars>
      </dgm:prSet>
      <dgm:spPr/>
    </dgm:pt>
    <dgm:pt modelId="{A3AD46C9-DEF8-45BC-8215-32E89EE0371C}" type="pres">
      <dgm:prSet presAssocID="{53D3ABCE-AA11-48D8-BAB6-D53085DF8142}" presName="circle1" presStyleLbl="node1" presStyleIdx="0" presStyleCnt="1"/>
      <dgm:spPr/>
    </dgm:pt>
    <dgm:pt modelId="{94D70049-01C8-49BD-A9B5-41FFF98B753B}" type="pres">
      <dgm:prSet presAssocID="{53D3ABCE-AA11-48D8-BAB6-D53085DF8142}" presName="space" presStyleCnt="0"/>
      <dgm:spPr/>
    </dgm:pt>
    <dgm:pt modelId="{2A6AEAD1-4844-49D8-BB9C-D3EBDBB737BC}" type="pres">
      <dgm:prSet presAssocID="{53D3ABCE-AA11-48D8-BAB6-D53085DF8142}" presName="rect1" presStyleLbl="alignAcc1" presStyleIdx="0" presStyleCnt="1"/>
      <dgm:spPr/>
    </dgm:pt>
    <dgm:pt modelId="{70A72024-F2D0-4410-838B-B30C4F987435}" type="pres">
      <dgm:prSet presAssocID="{53D3ABCE-AA11-48D8-BAB6-D53085DF8142}" presName="rect1ParTxNoCh" presStyleLbl="alignAcc1" presStyleIdx="0" presStyleCnt="1">
        <dgm:presLayoutVars>
          <dgm:chMax val="1"/>
          <dgm:bulletEnabled val="1"/>
        </dgm:presLayoutVars>
      </dgm:prSet>
      <dgm:spPr/>
    </dgm:pt>
  </dgm:ptLst>
  <dgm:cxnLst>
    <dgm:cxn modelId="{2C0FC34A-EB9A-4837-BFC1-348807245360}" type="presOf" srcId="{53D3ABCE-AA11-48D8-BAB6-D53085DF8142}" destId="{2A6AEAD1-4844-49D8-BB9C-D3EBDBB737BC}" srcOrd="0" destOrd="0" presId="urn:microsoft.com/office/officeart/2005/8/layout/target3"/>
    <dgm:cxn modelId="{D62B055A-F748-4E18-8D0B-FD30CFF3B34F}" type="presOf" srcId="{CD0728C3-3580-4B92-B55F-D0DF84E68447}" destId="{99B76AFB-EBC7-4863-B87E-C47F4365C37A}" srcOrd="0" destOrd="0" presId="urn:microsoft.com/office/officeart/2005/8/layout/target3"/>
    <dgm:cxn modelId="{B2D237D1-E07E-42C2-8A02-741D7D4F4F96}" type="presOf" srcId="{53D3ABCE-AA11-48D8-BAB6-D53085DF8142}" destId="{70A72024-F2D0-4410-838B-B30C4F987435}" srcOrd="1" destOrd="0" presId="urn:microsoft.com/office/officeart/2005/8/layout/target3"/>
    <dgm:cxn modelId="{899DBDF9-3853-4718-99BD-39F9CC9E6E62}" srcId="{CD0728C3-3580-4B92-B55F-D0DF84E68447}" destId="{53D3ABCE-AA11-48D8-BAB6-D53085DF8142}" srcOrd="0" destOrd="0" parTransId="{B375CB7E-A756-49BA-B239-2AD8A41E4082}" sibTransId="{6360749E-A551-4D55-ABA4-31E4798C14B5}"/>
    <dgm:cxn modelId="{9048ED36-EA41-45F5-85EC-1B90CB782AF3}" type="presParOf" srcId="{99B76AFB-EBC7-4863-B87E-C47F4365C37A}" destId="{A3AD46C9-DEF8-45BC-8215-32E89EE0371C}" srcOrd="0" destOrd="0" presId="urn:microsoft.com/office/officeart/2005/8/layout/target3"/>
    <dgm:cxn modelId="{159D6ACF-0BCC-41FE-84E5-BC377C777943}" type="presParOf" srcId="{99B76AFB-EBC7-4863-B87E-C47F4365C37A}" destId="{94D70049-01C8-49BD-A9B5-41FFF98B753B}" srcOrd="1" destOrd="0" presId="urn:microsoft.com/office/officeart/2005/8/layout/target3"/>
    <dgm:cxn modelId="{4AEA0991-F141-46FC-9AC5-31B5AE1BDC3B}" type="presParOf" srcId="{99B76AFB-EBC7-4863-B87E-C47F4365C37A}" destId="{2A6AEAD1-4844-49D8-BB9C-D3EBDBB737BC}" srcOrd="2" destOrd="0" presId="urn:microsoft.com/office/officeart/2005/8/layout/target3"/>
    <dgm:cxn modelId="{FB3BE569-8775-4AE0-8AD6-8F28392244EF}" type="presParOf" srcId="{99B76AFB-EBC7-4863-B87E-C47F4365C37A}" destId="{70A72024-F2D0-4410-838B-B30C4F987435}"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AFCDE7-B318-4657-A72C-5FA0056F4F88}" type="doc">
      <dgm:prSet loTypeId="urn:microsoft.com/office/officeart/2005/8/layout/hierarchy2" loCatId="hierarchy" qsTypeId="urn:microsoft.com/office/officeart/2005/8/quickstyle/simple5" qsCatId="simple" csTypeId="urn:microsoft.com/office/officeart/2005/8/colors/accent1_3" csCatId="accent1" phldr="1"/>
      <dgm:spPr/>
      <dgm:t>
        <a:bodyPr/>
        <a:lstStyle/>
        <a:p>
          <a:endParaRPr lang="en-US"/>
        </a:p>
      </dgm:t>
    </dgm:pt>
    <dgm:pt modelId="{CD3DD21A-A8CF-4F8B-A34B-8C3578839990}">
      <dgm:prSet custT="1"/>
      <dgm:spPr/>
      <dgm:t>
        <a:bodyPr/>
        <a:lstStyle/>
        <a:p>
          <a:pPr algn="ctr" rtl="1"/>
          <a:r>
            <a:rPr lang="ar-JO" sz="2000" b="1" cap="none" spc="0">
              <a:ln w="0"/>
              <a:effectLst>
                <a:outerShdw blurRad="38100" dist="25400" dir="5400000" algn="ctr" rotWithShape="0">
                  <a:srgbClr val="6E747A">
                    <a:alpha val="43000"/>
                  </a:srgbClr>
                </a:outerShdw>
              </a:effectLst>
            </a:rPr>
            <a:t>أهداف الحملة</a:t>
          </a:r>
          <a:endParaRPr lang="en-US" sz="2000" b="1" cap="none" spc="0" dirty="0">
            <a:ln w="0"/>
            <a:effectLst>
              <a:outerShdw blurRad="38100" dist="25400" dir="5400000" algn="ctr" rotWithShape="0">
                <a:srgbClr val="6E747A">
                  <a:alpha val="43000"/>
                </a:srgbClr>
              </a:outerShdw>
            </a:effectLst>
          </a:endParaRPr>
        </a:p>
      </dgm:t>
    </dgm:pt>
    <dgm:pt modelId="{CD6A25A1-EA86-4C42-B012-3AD6A781676B}" type="parTrans" cxnId="{E94B11D7-1F20-4DA6-86B1-102831442FFA}">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A3E42BBF-66A7-4F18-8D05-2605900E9850}" type="sibTrans" cxnId="{E94B11D7-1F20-4DA6-86B1-102831442FFA}">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F3A85F79-2196-4131-8996-19002BE022CC}">
      <dgm:prSet custT="1"/>
      <dgm:spPr/>
      <dgm:t>
        <a:bodyPr/>
        <a:lstStyle/>
        <a:p>
          <a:pPr algn="ctr" rtl="1"/>
          <a:r>
            <a:rPr lang="ar-JO" sz="1800" b="1" cap="none" spc="0" dirty="0">
              <a:ln w="0"/>
              <a:effectLst>
                <a:outerShdw blurRad="38100" dist="25400" dir="5400000" algn="ctr" rotWithShape="0">
                  <a:srgbClr val="6E747A">
                    <a:alpha val="43000"/>
                  </a:srgbClr>
                </a:outerShdw>
              </a:effectLst>
            </a:rPr>
            <a:t>نشر الوعي بأهمية التعلم الرقمي لكافة الفئات العمرية.</a:t>
          </a:r>
          <a:endParaRPr lang="en-US" sz="1800" b="1" cap="none" spc="0" dirty="0">
            <a:ln w="0"/>
            <a:effectLst>
              <a:outerShdw blurRad="38100" dist="25400" dir="5400000" algn="ctr" rotWithShape="0">
                <a:srgbClr val="6E747A">
                  <a:alpha val="43000"/>
                </a:srgbClr>
              </a:outerShdw>
            </a:effectLst>
          </a:endParaRPr>
        </a:p>
      </dgm:t>
    </dgm:pt>
    <dgm:pt modelId="{13426811-F19B-4485-BAE3-94555AA29C36}" type="parTrans" cxnId="{9EED4102-D632-43E6-A0AA-217D37E9BC1C}">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85E0F468-8F7A-492F-BEDE-02E7BA744F41}" type="sibTrans" cxnId="{9EED4102-D632-43E6-A0AA-217D37E9BC1C}">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7D8956C6-87E6-4118-86D0-A7CD4F1E70E7}">
      <dgm:prSet custT="1"/>
      <dgm:spPr/>
      <dgm:t>
        <a:bodyPr/>
        <a:lstStyle/>
        <a:p>
          <a:pPr algn="ctr" rtl="1"/>
          <a:r>
            <a:rPr lang="ar-JO" sz="1800" b="1" cap="none" spc="0" dirty="0">
              <a:ln w="0"/>
              <a:effectLst>
                <a:outerShdw blurRad="38100" dist="25400" dir="5400000" algn="ctr" rotWithShape="0">
                  <a:srgbClr val="6E747A">
                    <a:alpha val="43000"/>
                  </a:srgbClr>
                </a:outerShdw>
              </a:effectLst>
            </a:rPr>
            <a:t>توفير دورات تدريبية متخصصة ضمن مبادرة "مصر الرقمية".</a:t>
          </a:r>
          <a:endParaRPr lang="en-US" sz="1800" b="1" cap="none" spc="0" dirty="0">
            <a:ln w="0"/>
            <a:effectLst>
              <a:outerShdw blurRad="38100" dist="25400" dir="5400000" algn="ctr" rotWithShape="0">
                <a:srgbClr val="6E747A">
                  <a:alpha val="43000"/>
                </a:srgbClr>
              </a:outerShdw>
            </a:effectLst>
          </a:endParaRPr>
        </a:p>
      </dgm:t>
    </dgm:pt>
    <dgm:pt modelId="{4DF65608-EA75-4033-939E-BBB1D5816348}" type="parTrans" cxnId="{E1CF434B-EE38-4EE3-BD4F-2AE8C6DB3790}">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81BF1C2E-D51F-48FC-BD5A-60FBF05CE809}" type="sibTrans" cxnId="{E1CF434B-EE38-4EE3-BD4F-2AE8C6DB3790}">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D9372AC5-73D7-495D-A49D-E8981653B316}">
      <dgm:prSet custT="1"/>
      <dgm:spPr/>
      <dgm:t>
        <a:bodyPr/>
        <a:lstStyle/>
        <a:p>
          <a:pPr algn="ctr" rtl="1"/>
          <a:r>
            <a:rPr lang="ar-JO" sz="1800" b="1" cap="none" spc="0" dirty="0">
              <a:ln w="0"/>
              <a:effectLst>
                <a:outerShdw blurRad="38100" dist="25400" dir="5400000" algn="ctr" rotWithShape="0">
                  <a:srgbClr val="6E747A">
                    <a:alpha val="43000"/>
                  </a:srgbClr>
                </a:outerShdw>
              </a:effectLst>
            </a:rPr>
            <a:t>تمكين الأسرة المصرية من الأدوات الرقمية التي تساعدها في تطوير مستقبلها.</a:t>
          </a:r>
          <a:endParaRPr lang="en-US" sz="1800" b="1" cap="none" spc="0" dirty="0">
            <a:ln w="0"/>
            <a:effectLst>
              <a:outerShdw blurRad="38100" dist="25400" dir="5400000" algn="ctr" rotWithShape="0">
                <a:srgbClr val="6E747A">
                  <a:alpha val="43000"/>
                </a:srgbClr>
              </a:outerShdw>
            </a:effectLst>
          </a:endParaRPr>
        </a:p>
      </dgm:t>
    </dgm:pt>
    <dgm:pt modelId="{49D855AF-5151-434C-9B68-6D2CF94022F8}" type="parTrans" cxnId="{308E5797-AAD2-4295-8FA3-24D95A4AA33F}">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B281961D-659D-40FA-A9E7-198EDDD1C4D8}" type="sibTrans" cxnId="{308E5797-AAD2-4295-8FA3-24D95A4AA33F}">
      <dgm:prSet/>
      <dgm:spPr/>
      <dgm:t>
        <a:bodyPr/>
        <a:lstStyle/>
        <a:p>
          <a:pPr algn="ctr" rtl="1"/>
          <a:endParaRPr lang="en-US" sz="2000" b="1" cap="none" spc="0">
            <a:ln w="0"/>
            <a:solidFill>
              <a:schemeClr val="accent1"/>
            </a:solidFill>
            <a:effectLst>
              <a:outerShdw blurRad="38100" dist="25400" dir="5400000" algn="ctr" rotWithShape="0">
                <a:srgbClr val="6E747A">
                  <a:alpha val="43000"/>
                </a:srgbClr>
              </a:outerShdw>
            </a:effectLst>
          </a:endParaRPr>
        </a:p>
      </dgm:t>
    </dgm:pt>
    <dgm:pt modelId="{9D117879-9718-40A3-BF44-2255B33C3D50}" type="pres">
      <dgm:prSet presAssocID="{08AFCDE7-B318-4657-A72C-5FA0056F4F88}" presName="diagram" presStyleCnt="0">
        <dgm:presLayoutVars>
          <dgm:chPref val="1"/>
          <dgm:dir/>
          <dgm:animOne val="branch"/>
          <dgm:animLvl val="lvl"/>
          <dgm:resizeHandles val="exact"/>
        </dgm:presLayoutVars>
      </dgm:prSet>
      <dgm:spPr/>
    </dgm:pt>
    <dgm:pt modelId="{08A0B64C-76CD-437E-8618-AF0657AF4378}" type="pres">
      <dgm:prSet presAssocID="{CD3DD21A-A8CF-4F8B-A34B-8C3578839990}" presName="root1" presStyleCnt="0"/>
      <dgm:spPr/>
    </dgm:pt>
    <dgm:pt modelId="{DD28394B-5E09-4CFC-9069-5F2C04D61807}" type="pres">
      <dgm:prSet presAssocID="{CD3DD21A-A8CF-4F8B-A34B-8C3578839990}" presName="LevelOneTextNode" presStyleLbl="node0" presStyleIdx="0" presStyleCnt="1">
        <dgm:presLayoutVars>
          <dgm:chPref val="3"/>
        </dgm:presLayoutVars>
      </dgm:prSet>
      <dgm:spPr/>
    </dgm:pt>
    <dgm:pt modelId="{8630D12F-E7BC-4783-B55D-CB58CF086670}" type="pres">
      <dgm:prSet presAssocID="{CD3DD21A-A8CF-4F8B-A34B-8C3578839990}" presName="level2hierChild" presStyleCnt="0"/>
      <dgm:spPr/>
    </dgm:pt>
    <dgm:pt modelId="{5705DDCF-4F95-4F67-B10A-1B968834A6DF}" type="pres">
      <dgm:prSet presAssocID="{13426811-F19B-4485-BAE3-94555AA29C36}" presName="conn2-1" presStyleLbl="parChTrans1D2" presStyleIdx="0" presStyleCnt="3"/>
      <dgm:spPr/>
    </dgm:pt>
    <dgm:pt modelId="{EC462A46-E9B4-4060-9E66-09671BB68CA8}" type="pres">
      <dgm:prSet presAssocID="{13426811-F19B-4485-BAE3-94555AA29C36}" presName="connTx" presStyleLbl="parChTrans1D2" presStyleIdx="0" presStyleCnt="3"/>
      <dgm:spPr/>
    </dgm:pt>
    <dgm:pt modelId="{9D68FB09-21D4-42D0-B411-CB36CB39D935}" type="pres">
      <dgm:prSet presAssocID="{F3A85F79-2196-4131-8996-19002BE022CC}" presName="root2" presStyleCnt="0"/>
      <dgm:spPr/>
    </dgm:pt>
    <dgm:pt modelId="{45024635-7B06-408F-BBE0-86D0A4D50BED}" type="pres">
      <dgm:prSet presAssocID="{F3A85F79-2196-4131-8996-19002BE022CC}" presName="LevelTwoTextNode" presStyleLbl="node2" presStyleIdx="0" presStyleCnt="3">
        <dgm:presLayoutVars>
          <dgm:chPref val="3"/>
        </dgm:presLayoutVars>
      </dgm:prSet>
      <dgm:spPr/>
    </dgm:pt>
    <dgm:pt modelId="{2AB330C1-AE4C-411D-8506-1A838F311635}" type="pres">
      <dgm:prSet presAssocID="{F3A85F79-2196-4131-8996-19002BE022CC}" presName="level3hierChild" presStyleCnt="0"/>
      <dgm:spPr/>
    </dgm:pt>
    <dgm:pt modelId="{79378B12-7F83-4791-8E4B-E4319909005A}" type="pres">
      <dgm:prSet presAssocID="{4DF65608-EA75-4033-939E-BBB1D5816348}" presName="conn2-1" presStyleLbl="parChTrans1D2" presStyleIdx="1" presStyleCnt="3"/>
      <dgm:spPr/>
    </dgm:pt>
    <dgm:pt modelId="{55ACF5A7-C5FE-4A8E-A771-B04FD049D28D}" type="pres">
      <dgm:prSet presAssocID="{4DF65608-EA75-4033-939E-BBB1D5816348}" presName="connTx" presStyleLbl="parChTrans1D2" presStyleIdx="1" presStyleCnt="3"/>
      <dgm:spPr/>
    </dgm:pt>
    <dgm:pt modelId="{073FD353-44CD-460C-8EAE-5B38A55D8528}" type="pres">
      <dgm:prSet presAssocID="{7D8956C6-87E6-4118-86D0-A7CD4F1E70E7}" presName="root2" presStyleCnt="0"/>
      <dgm:spPr/>
    </dgm:pt>
    <dgm:pt modelId="{005F7138-BB97-4A04-8E0D-5568ED16B3B6}" type="pres">
      <dgm:prSet presAssocID="{7D8956C6-87E6-4118-86D0-A7CD4F1E70E7}" presName="LevelTwoTextNode" presStyleLbl="node2" presStyleIdx="1" presStyleCnt="3">
        <dgm:presLayoutVars>
          <dgm:chPref val="3"/>
        </dgm:presLayoutVars>
      </dgm:prSet>
      <dgm:spPr/>
    </dgm:pt>
    <dgm:pt modelId="{8AD64701-531E-40EC-B5F2-BED99028DCA8}" type="pres">
      <dgm:prSet presAssocID="{7D8956C6-87E6-4118-86D0-A7CD4F1E70E7}" presName="level3hierChild" presStyleCnt="0"/>
      <dgm:spPr/>
    </dgm:pt>
    <dgm:pt modelId="{03DA0D9D-97C1-4795-BED1-61E7D82630B1}" type="pres">
      <dgm:prSet presAssocID="{49D855AF-5151-434C-9B68-6D2CF94022F8}" presName="conn2-1" presStyleLbl="parChTrans1D2" presStyleIdx="2" presStyleCnt="3"/>
      <dgm:spPr/>
    </dgm:pt>
    <dgm:pt modelId="{D9D7BE19-475B-4BFC-91C5-18F04807CCAE}" type="pres">
      <dgm:prSet presAssocID="{49D855AF-5151-434C-9B68-6D2CF94022F8}" presName="connTx" presStyleLbl="parChTrans1D2" presStyleIdx="2" presStyleCnt="3"/>
      <dgm:spPr/>
    </dgm:pt>
    <dgm:pt modelId="{8BEEB3B0-C189-481A-8E83-67E6FA0FBDC4}" type="pres">
      <dgm:prSet presAssocID="{D9372AC5-73D7-495D-A49D-E8981653B316}" presName="root2" presStyleCnt="0"/>
      <dgm:spPr/>
    </dgm:pt>
    <dgm:pt modelId="{C0F1DE07-A296-4A5F-AA45-B376E8AB70E1}" type="pres">
      <dgm:prSet presAssocID="{D9372AC5-73D7-495D-A49D-E8981653B316}" presName="LevelTwoTextNode" presStyleLbl="node2" presStyleIdx="2" presStyleCnt="3">
        <dgm:presLayoutVars>
          <dgm:chPref val="3"/>
        </dgm:presLayoutVars>
      </dgm:prSet>
      <dgm:spPr/>
    </dgm:pt>
    <dgm:pt modelId="{0D8C8CE4-75E7-474F-B257-098B5519A6EC}" type="pres">
      <dgm:prSet presAssocID="{D9372AC5-73D7-495D-A49D-E8981653B316}" presName="level3hierChild" presStyleCnt="0"/>
      <dgm:spPr/>
    </dgm:pt>
  </dgm:ptLst>
  <dgm:cxnLst>
    <dgm:cxn modelId="{9EED4102-D632-43E6-A0AA-217D37E9BC1C}" srcId="{CD3DD21A-A8CF-4F8B-A34B-8C3578839990}" destId="{F3A85F79-2196-4131-8996-19002BE022CC}" srcOrd="0" destOrd="0" parTransId="{13426811-F19B-4485-BAE3-94555AA29C36}" sibTransId="{85E0F468-8F7A-492F-BEDE-02E7BA744F41}"/>
    <dgm:cxn modelId="{19B5B520-C135-4288-B029-FA0577DB567A}" type="presOf" srcId="{49D855AF-5151-434C-9B68-6D2CF94022F8}" destId="{03DA0D9D-97C1-4795-BED1-61E7D82630B1}" srcOrd="0" destOrd="0" presId="urn:microsoft.com/office/officeart/2005/8/layout/hierarchy2"/>
    <dgm:cxn modelId="{35FA6467-A8B9-4EFD-8ABC-8540DE190D21}" type="presOf" srcId="{D9372AC5-73D7-495D-A49D-E8981653B316}" destId="{C0F1DE07-A296-4A5F-AA45-B376E8AB70E1}" srcOrd="0" destOrd="0" presId="urn:microsoft.com/office/officeart/2005/8/layout/hierarchy2"/>
    <dgm:cxn modelId="{E1CF434B-EE38-4EE3-BD4F-2AE8C6DB3790}" srcId="{CD3DD21A-A8CF-4F8B-A34B-8C3578839990}" destId="{7D8956C6-87E6-4118-86D0-A7CD4F1E70E7}" srcOrd="1" destOrd="0" parTransId="{4DF65608-EA75-4033-939E-BBB1D5816348}" sibTransId="{81BF1C2E-D51F-48FC-BD5A-60FBF05CE809}"/>
    <dgm:cxn modelId="{4ED8F04D-2B5E-4DCA-9061-9F3A6AB93217}" type="presOf" srcId="{13426811-F19B-4485-BAE3-94555AA29C36}" destId="{EC462A46-E9B4-4060-9E66-09671BB68CA8}" srcOrd="1" destOrd="0" presId="urn:microsoft.com/office/officeart/2005/8/layout/hierarchy2"/>
    <dgm:cxn modelId="{15824351-597A-43D5-A3A1-00C60FCECBBE}" type="presOf" srcId="{49D855AF-5151-434C-9B68-6D2CF94022F8}" destId="{D9D7BE19-475B-4BFC-91C5-18F04807CCAE}" srcOrd="1" destOrd="0" presId="urn:microsoft.com/office/officeart/2005/8/layout/hierarchy2"/>
    <dgm:cxn modelId="{9C4CF471-9216-47AB-AA75-249A72EF61D5}" type="presOf" srcId="{7D8956C6-87E6-4118-86D0-A7CD4F1E70E7}" destId="{005F7138-BB97-4A04-8E0D-5568ED16B3B6}" srcOrd="0" destOrd="0" presId="urn:microsoft.com/office/officeart/2005/8/layout/hierarchy2"/>
    <dgm:cxn modelId="{5339B67C-44E5-4FA5-A5AB-C8DF8B5AC51A}" type="presOf" srcId="{13426811-F19B-4485-BAE3-94555AA29C36}" destId="{5705DDCF-4F95-4F67-B10A-1B968834A6DF}" srcOrd="0" destOrd="0" presId="urn:microsoft.com/office/officeart/2005/8/layout/hierarchy2"/>
    <dgm:cxn modelId="{F427D491-0A75-4834-9D04-CD8DA4563507}" type="presOf" srcId="{4DF65608-EA75-4033-939E-BBB1D5816348}" destId="{79378B12-7F83-4791-8E4B-E4319909005A}" srcOrd="0" destOrd="0" presId="urn:microsoft.com/office/officeart/2005/8/layout/hierarchy2"/>
    <dgm:cxn modelId="{308E5797-AAD2-4295-8FA3-24D95A4AA33F}" srcId="{CD3DD21A-A8CF-4F8B-A34B-8C3578839990}" destId="{D9372AC5-73D7-495D-A49D-E8981653B316}" srcOrd="2" destOrd="0" parTransId="{49D855AF-5151-434C-9B68-6D2CF94022F8}" sibTransId="{B281961D-659D-40FA-A9E7-198EDDD1C4D8}"/>
    <dgm:cxn modelId="{E91295A0-B411-474A-B1CC-A4D664EA796E}" type="presOf" srcId="{4DF65608-EA75-4033-939E-BBB1D5816348}" destId="{55ACF5A7-C5FE-4A8E-A771-B04FD049D28D}" srcOrd="1" destOrd="0" presId="urn:microsoft.com/office/officeart/2005/8/layout/hierarchy2"/>
    <dgm:cxn modelId="{2C5664B6-DB5D-416F-AE5D-B06EEF701324}" type="presOf" srcId="{F3A85F79-2196-4131-8996-19002BE022CC}" destId="{45024635-7B06-408F-BBE0-86D0A4D50BED}" srcOrd="0" destOrd="0" presId="urn:microsoft.com/office/officeart/2005/8/layout/hierarchy2"/>
    <dgm:cxn modelId="{667FA8BD-7C51-400F-8CBB-B6FA521F1BAD}" type="presOf" srcId="{08AFCDE7-B318-4657-A72C-5FA0056F4F88}" destId="{9D117879-9718-40A3-BF44-2255B33C3D50}" srcOrd="0" destOrd="0" presId="urn:microsoft.com/office/officeart/2005/8/layout/hierarchy2"/>
    <dgm:cxn modelId="{E94B11D7-1F20-4DA6-86B1-102831442FFA}" srcId="{08AFCDE7-B318-4657-A72C-5FA0056F4F88}" destId="{CD3DD21A-A8CF-4F8B-A34B-8C3578839990}" srcOrd="0" destOrd="0" parTransId="{CD6A25A1-EA86-4C42-B012-3AD6A781676B}" sibTransId="{A3E42BBF-66A7-4F18-8D05-2605900E9850}"/>
    <dgm:cxn modelId="{D20235F3-566A-4BA9-AA3B-F7DB9271ED5D}" type="presOf" srcId="{CD3DD21A-A8CF-4F8B-A34B-8C3578839990}" destId="{DD28394B-5E09-4CFC-9069-5F2C04D61807}" srcOrd="0" destOrd="0" presId="urn:microsoft.com/office/officeart/2005/8/layout/hierarchy2"/>
    <dgm:cxn modelId="{0C36AAEB-C5D3-413C-B30F-E88F10BE48B5}" type="presParOf" srcId="{9D117879-9718-40A3-BF44-2255B33C3D50}" destId="{08A0B64C-76CD-437E-8618-AF0657AF4378}" srcOrd="0" destOrd="0" presId="urn:microsoft.com/office/officeart/2005/8/layout/hierarchy2"/>
    <dgm:cxn modelId="{A581E71F-9E4F-4544-9E19-EEE3D9BC527E}" type="presParOf" srcId="{08A0B64C-76CD-437E-8618-AF0657AF4378}" destId="{DD28394B-5E09-4CFC-9069-5F2C04D61807}" srcOrd="0" destOrd="0" presId="urn:microsoft.com/office/officeart/2005/8/layout/hierarchy2"/>
    <dgm:cxn modelId="{44F71B95-952D-4BD9-A141-6968917A4430}" type="presParOf" srcId="{08A0B64C-76CD-437E-8618-AF0657AF4378}" destId="{8630D12F-E7BC-4783-B55D-CB58CF086670}" srcOrd="1" destOrd="0" presId="urn:microsoft.com/office/officeart/2005/8/layout/hierarchy2"/>
    <dgm:cxn modelId="{46760AA2-0665-4842-9F05-1A396D1387A4}" type="presParOf" srcId="{8630D12F-E7BC-4783-B55D-CB58CF086670}" destId="{5705DDCF-4F95-4F67-B10A-1B968834A6DF}" srcOrd="0" destOrd="0" presId="urn:microsoft.com/office/officeart/2005/8/layout/hierarchy2"/>
    <dgm:cxn modelId="{C9120570-368A-43E6-A35E-B3E4C5957173}" type="presParOf" srcId="{5705DDCF-4F95-4F67-B10A-1B968834A6DF}" destId="{EC462A46-E9B4-4060-9E66-09671BB68CA8}" srcOrd="0" destOrd="0" presId="urn:microsoft.com/office/officeart/2005/8/layout/hierarchy2"/>
    <dgm:cxn modelId="{FFE75FAB-4A94-4F2E-BB3F-82ED4F9ED228}" type="presParOf" srcId="{8630D12F-E7BC-4783-B55D-CB58CF086670}" destId="{9D68FB09-21D4-42D0-B411-CB36CB39D935}" srcOrd="1" destOrd="0" presId="urn:microsoft.com/office/officeart/2005/8/layout/hierarchy2"/>
    <dgm:cxn modelId="{9863234E-DED0-4E50-9199-3FE32050CFFC}" type="presParOf" srcId="{9D68FB09-21D4-42D0-B411-CB36CB39D935}" destId="{45024635-7B06-408F-BBE0-86D0A4D50BED}" srcOrd="0" destOrd="0" presId="urn:microsoft.com/office/officeart/2005/8/layout/hierarchy2"/>
    <dgm:cxn modelId="{90D6631A-EBB5-47D7-A53C-662492FBB688}" type="presParOf" srcId="{9D68FB09-21D4-42D0-B411-CB36CB39D935}" destId="{2AB330C1-AE4C-411D-8506-1A838F311635}" srcOrd="1" destOrd="0" presId="urn:microsoft.com/office/officeart/2005/8/layout/hierarchy2"/>
    <dgm:cxn modelId="{76E2F371-5690-4644-AA82-29E10CA17A91}" type="presParOf" srcId="{8630D12F-E7BC-4783-B55D-CB58CF086670}" destId="{79378B12-7F83-4791-8E4B-E4319909005A}" srcOrd="2" destOrd="0" presId="urn:microsoft.com/office/officeart/2005/8/layout/hierarchy2"/>
    <dgm:cxn modelId="{1E95C013-A470-4AB5-9D34-BA37F008D9BB}" type="presParOf" srcId="{79378B12-7F83-4791-8E4B-E4319909005A}" destId="{55ACF5A7-C5FE-4A8E-A771-B04FD049D28D}" srcOrd="0" destOrd="0" presId="urn:microsoft.com/office/officeart/2005/8/layout/hierarchy2"/>
    <dgm:cxn modelId="{C625E575-807B-47E9-A32C-62C80464F063}" type="presParOf" srcId="{8630D12F-E7BC-4783-B55D-CB58CF086670}" destId="{073FD353-44CD-460C-8EAE-5B38A55D8528}" srcOrd="3" destOrd="0" presId="urn:microsoft.com/office/officeart/2005/8/layout/hierarchy2"/>
    <dgm:cxn modelId="{7DD21E63-13B6-4932-A6B4-9EFB3618F246}" type="presParOf" srcId="{073FD353-44CD-460C-8EAE-5B38A55D8528}" destId="{005F7138-BB97-4A04-8E0D-5568ED16B3B6}" srcOrd="0" destOrd="0" presId="urn:microsoft.com/office/officeart/2005/8/layout/hierarchy2"/>
    <dgm:cxn modelId="{3264338D-DF15-42CB-A7F9-33E21FF5E542}" type="presParOf" srcId="{073FD353-44CD-460C-8EAE-5B38A55D8528}" destId="{8AD64701-531E-40EC-B5F2-BED99028DCA8}" srcOrd="1" destOrd="0" presId="urn:microsoft.com/office/officeart/2005/8/layout/hierarchy2"/>
    <dgm:cxn modelId="{E2DB9DC0-1088-4AB9-A954-564AF5E92C63}" type="presParOf" srcId="{8630D12F-E7BC-4783-B55D-CB58CF086670}" destId="{03DA0D9D-97C1-4795-BED1-61E7D82630B1}" srcOrd="4" destOrd="0" presId="urn:microsoft.com/office/officeart/2005/8/layout/hierarchy2"/>
    <dgm:cxn modelId="{4B6038B5-C72F-424E-A856-852EE7B5DF4C}" type="presParOf" srcId="{03DA0D9D-97C1-4795-BED1-61E7D82630B1}" destId="{D9D7BE19-475B-4BFC-91C5-18F04807CCAE}" srcOrd="0" destOrd="0" presId="urn:microsoft.com/office/officeart/2005/8/layout/hierarchy2"/>
    <dgm:cxn modelId="{28FD036B-82CF-4F83-9BA0-41732F86A8A3}" type="presParOf" srcId="{8630D12F-E7BC-4783-B55D-CB58CF086670}" destId="{8BEEB3B0-C189-481A-8E83-67E6FA0FBDC4}" srcOrd="5" destOrd="0" presId="urn:microsoft.com/office/officeart/2005/8/layout/hierarchy2"/>
    <dgm:cxn modelId="{C1669875-DB10-4506-9082-00723B2614AF}" type="presParOf" srcId="{8BEEB3B0-C189-481A-8E83-67E6FA0FBDC4}" destId="{C0F1DE07-A296-4A5F-AA45-B376E8AB70E1}" srcOrd="0" destOrd="0" presId="urn:microsoft.com/office/officeart/2005/8/layout/hierarchy2"/>
    <dgm:cxn modelId="{0BE207EE-9899-48ED-B1E4-17934B78BC62}" type="presParOf" srcId="{8BEEB3B0-C189-481A-8E83-67E6FA0FBDC4}" destId="{0D8C8CE4-75E7-474F-B257-098B5519A6EC}" srcOrd="1" destOrd="0" presId="urn:microsoft.com/office/officeart/2005/8/layout/hierarchy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29E7A6-9947-48B0-B398-296557543851}" type="doc">
      <dgm:prSet loTypeId="urn:microsoft.com/office/officeart/2008/layout/HorizontalMultiLevelHierarchy" loCatId="hierarchy" qsTypeId="urn:microsoft.com/office/officeart/2005/8/quickstyle/simple5" qsCatId="simple" csTypeId="urn:microsoft.com/office/officeart/2005/8/colors/accent1_2" csCatId="accent1" phldr="1"/>
      <dgm:spPr/>
      <dgm:t>
        <a:bodyPr/>
        <a:lstStyle/>
        <a:p>
          <a:endParaRPr lang="en-US"/>
        </a:p>
      </dgm:t>
    </dgm:pt>
    <dgm:pt modelId="{C93530AF-6AEC-4A85-A001-212376D0AFBA}">
      <dgm:prSet custT="1"/>
      <dgm:spPr/>
      <dgm:t>
        <a:bodyPr/>
        <a:lstStyle/>
        <a:p>
          <a:pPr algn="ctr" rtl="1"/>
          <a:r>
            <a:rPr lang="ar-JO" sz="2400" b="1" dirty="0"/>
            <a:t>الفئات المستهدفة</a:t>
          </a:r>
          <a:endParaRPr lang="en-US" sz="2400" b="1" dirty="0"/>
        </a:p>
      </dgm:t>
    </dgm:pt>
    <dgm:pt modelId="{5B541349-7D97-4C4E-B777-FE8D35CDC601}" type="parTrans" cxnId="{4A7ADD0F-2ED3-4A52-9A72-F71DF853A538}">
      <dgm:prSet/>
      <dgm:spPr/>
      <dgm:t>
        <a:bodyPr/>
        <a:lstStyle/>
        <a:p>
          <a:pPr algn="ctr" rtl="1"/>
          <a:endParaRPr lang="en-US" sz="2000"/>
        </a:p>
      </dgm:t>
    </dgm:pt>
    <dgm:pt modelId="{DD52C734-7F06-4876-9F14-7DE122B041C9}" type="sibTrans" cxnId="{4A7ADD0F-2ED3-4A52-9A72-F71DF853A538}">
      <dgm:prSet/>
      <dgm:spPr/>
      <dgm:t>
        <a:bodyPr/>
        <a:lstStyle/>
        <a:p>
          <a:pPr algn="ctr" rtl="1"/>
          <a:endParaRPr lang="en-US" sz="2000"/>
        </a:p>
      </dgm:t>
    </dgm:pt>
    <dgm:pt modelId="{45FCD40F-1CA6-4476-8C7F-EDBCD64E333F}">
      <dgm:prSet custT="1"/>
      <dgm:spPr/>
      <dgm:t>
        <a:bodyPr/>
        <a:lstStyle/>
        <a:p>
          <a:pPr algn="ctr" rtl="1"/>
          <a:r>
            <a:rPr lang="ar-JO" sz="2000" b="0" dirty="0"/>
            <a:t>الأطفال:</a:t>
          </a:r>
          <a:br>
            <a:rPr lang="ar-EG" sz="2000" b="0" dirty="0"/>
          </a:br>
          <a:r>
            <a:rPr lang="ar-JO" sz="2000" b="0" dirty="0"/>
            <a:t> تحفيزهم على استكشاف البرمجة وأساسيات التكنولوجيا.</a:t>
          </a:r>
          <a:endParaRPr lang="en-US" sz="2000" b="0" dirty="0"/>
        </a:p>
      </dgm:t>
    </dgm:pt>
    <dgm:pt modelId="{BBC8D570-8787-4365-920F-81416E33A130}" type="parTrans" cxnId="{5CD8DE26-D7C6-4B89-BCF2-63828A215968}">
      <dgm:prSet/>
      <dgm:spPr/>
      <dgm:t>
        <a:bodyPr/>
        <a:lstStyle/>
        <a:p>
          <a:pPr algn="ctr" rtl="1"/>
          <a:endParaRPr lang="en-US" sz="2000"/>
        </a:p>
      </dgm:t>
    </dgm:pt>
    <dgm:pt modelId="{8253A3FC-5C73-4EC9-B05C-C0B31673C706}" type="sibTrans" cxnId="{5CD8DE26-D7C6-4B89-BCF2-63828A215968}">
      <dgm:prSet/>
      <dgm:spPr/>
      <dgm:t>
        <a:bodyPr/>
        <a:lstStyle/>
        <a:p>
          <a:pPr algn="ctr" rtl="1"/>
          <a:endParaRPr lang="en-US" sz="2000"/>
        </a:p>
      </dgm:t>
    </dgm:pt>
    <dgm:pt modelId="{B9AC3637-5CDA-40CA-874D-F8AA58E23658}">
      <dgm:prSet custT="1"/>
      <dgm:spPr/>
      <dgm:t>
        <a:bodyPr/>
        <a:lstStyle/>
        <a:p>
          <a:pPr algn="ctr" rtl="1"/>
          <a:r>
            <a:rPr lang="ar-JO" sz="2000" b="0" dirty="0"/>
            <a:t>الشباب: </a:t>
          </a:r>
          <a:br>
            <a:rPr lang="ar-EG" sz="2000" b="0" dirty="0"/>
          </a:br>
          <a:r>
            <a:rPr lang="ar-JO" sz="2000" b="0" dirty="0"/>
            <a:t>تمكينهم من المهارات التقنية المطلوبة في سوق العمل.</a:t>
          </a:r>
          <a:endParaRPr lang="en-US" sz="2000" b="0" dirty="0"/>
        </a:p>
      </dgm:t>
    </dgm:pt>
    <dgm:pt modelId="{DA532907-428C-4383-A123-EEEF57ECF1C3}" type="parTrans" cxnId="{8BAA4CF4-8D7B-44C3-AD54-4C86F3659DE4}">
      <dgm:prSet/>
      <dgm:spPr/>
      <dgm:t>
        <a:bodyPr/>
        <a:lstStyle/>
        <a:p>
          <a:pPr algn="ctr" rtl="1"/>
          <a:endParaRPr lang="en-US" sz="2000"/>
        </a:p>
      </dgm:t>
    </dgm:pt>
    <dgm:pt modelId="{2D7DE891-5FCF-4231-B705-2D084A43EA16}" type="sibTrans" cxnId="{8BAA4CF4-8D7B-44C3-AD54-4C86F3659DE4}">
      <dgm:prSet/>
      <dgm:spPr/>
      <dgm:t>
        <a:bodyPr/>
        <a:lstStyle/>
        <a:p>
          <a:pPr algn="ctr" rtl="1"/>
          <a:endParaRPr lang="en-US" sz="2000"/>
        </a:p>
      </dgm:t>
    </dgm:pt>
    <dgm:pt modelId="{5837A3B3-CC30-47BE-A914-5415591A798C}">
      <dgm:prSet custT="1"/>
      <dgm:spPr/>
      <dgm:t>
        <a:bodyPr/>
        <a:lstStyle/>
        <a:p>
          <a:pPr algn="ctr" rtl="1"/>
          <a:r>
            <a:rPr lang="ar-JO" sz="2000" b="0" dirty="0"/>
            <a:t>الآباء والأمهات:</a:t>
          </a:r>
          <a:br>
            <a:rPr lang="ar-EG" sz="2000" b="0" dirty="0"/>
          </a:br>
          <a:r>
            <a:rPr lang="ar-JO" sz="2000" b="0" dirty="0"/>
            <a:t> مساعدتهم على استخدام التكنولوجيا بفعالية لدعم تعليم أبنائهم وتحسين مهاراتهم المهنية.</a:t>
          </a:r>
          <a:endParaRPr lang="en-US" sz="2000" b="0" dirty="0"/>
        </a:p>
      </dgm:t>
    </dgm:pt>
    <dgm:pt modelId="{6932B7D6-930B-4F7D-BFF9-FBC924720542}" type="parTrans" cxnId="{13CE373A-C555-48C1-BA43-62F8EFEAA2BF}">
      <dgm:prSet/>
      <dgm:spPr/>
      <dgm:t>
        <a:bodyPr/>
        <a:lstStyle/>
        <a:p>
          <a:pPr algn="ctr" rtl="1"/>
          <a:endParaRPr lang="en-US" sz="2000"/>
        </a:p>
      </dgm:t>
    </dgm:pt>
    <dgm:pt modelId="{2905C250-A780-446A-9B11-25146BF96F04}" type="sibTrans" cxnId="{13CE373A-C555-48C1-BA43-62F8EFEAA2BF}">
      <dgm:prSet/>
      <dgm:spPr/>
      <dgm:t>
        <a:bodyPr/>
        <a:lstStyle/>
        <a:p>
          <a:pPr algn="ctr" rtl="1"/>
          <a:endParaRPr lang="en-US" sz="2000"/>
        </a:p>
      </dgm:t>
    </dgm:pt>
    <dgm:pt modelId="{630C77E7-4B7C-4C07-BC56-3F978B67E2B9}" type="pres">
      <dgm:prSet presAssocID="{6729E7A6-9947-48B0-B398-296557543851}" presName="Name0" presStyleCnt="0">
        <dgm:presLayoutVars>
          <dgm:chPref val="1"/>
          <dgm:dir/>
          <dgm:animOne val="branch"/>
          <dgm:animLvl val="lvl"/>
          <dgm:resizeHandles val="exact"/>
        </dgm:presLayoutVars>
      </dgm:prSet>
      <dgm:spPr/>
    </dgm:pt>
    <dgm:pt modelId="{64529C93-352E-4185-A091-5DCE8230078C}" type="pres">
      <dgm:prSet presAssocID="{C93530AF-6AEC-4A85-A001-212376D0AFBA}" presName="root1" presStyleCnt="0"/>
      <dgm:spPr/>
    </dgm:pt>
    <dgm:pt modelId="{D3099852-A3D3-421A-9FC8-4EF02FEEC878}" type="pres">
      <dgm:prSet presAssocID="{C93530AF-6AEC-4A85-A001-212376D0AFBA}" presName="LevelOneTextNode" presStyleLbl="node0" presStyleIdx="0" presStyleCnt="1">
        <dgm:presLayoutVars>
          <dgm:chPref val="3"/>
        </dgm:presLayoutVars>
      </dgm:prSet>
      <dgm:spPr/>
    </dgm:pt>
    <dgm:pt modelId="{D63A6EA3-EF58-463E-813F-5C774E7D90BA}" type="pres">
      <dgm:prSet presAssocID="{C93530AF-6AEC-4A85-A001-212376D0AFBA}" presName="level2hierChild" presStyleCnt="0"/>
      <dgm:spPr/>
    </dgm:pt>
    <dgm:pt modelId="{C07B7741-EE98-4F93-807C-31B42C48F7F5}" type="pres">
      <dgm:prSet presAssocID="{BBC8D570-8787-4365-920F-81416E33A130}" presName="conn2-1" presStyleLbl="parChTrans1D2" presStyleIdx="0" presStyleCnt="3"/>
      <dgm:spPr/>
    </dgm:pt>
    <dgm:pt modelId="{D2CBD385-958C-4857-BC9B-9FB64939E981}" type="pres">
      <dgm:prSet presAssocID="{BBC8D570-8787-4365-920F-81416E33A130}" presName="connTx" presStyleLbl="parChTrans1D2" presStyleIdx="0" presStyleCnt="3"/>
      <dgm:spPr/>
    </dgm:pt>
    <dgm:pt modelId="{D8717FC7-60C1-40FC-9B25-9852D99BE777}" type="pres">
      <dgm:prSet presAssocID="{45FCD40F-1CA6-4476-8C7F-EDBCD64E333F}" presName="root2" presStyleCnt="0"/>
      <dgm:spPr/>
    </dgm:pt>
    <dgm:pt modelId="{76429330-651A-4103-8E20-E1B86E70FEC8}" type="pres">
      <dgm:prSet presAssocID="{45FCD40F-1CA6-4476-8C7F-EDBCD64E333F}" presName="LevelTwoTextNode" presStyleLbl="node2" presStyleIdx="0" presStyleCnt="3" custScaleY="122628">
        <dgm:presLayoutVars>
          <dgm:chPref val="3"/>
        </dgm:presLayoutVars>
      </dgm:prSet>
      <dgm:spPr/>
    </dgm:pt>
    <dgm:pt modelId="{D8A6335F-8863-437C-8504-9CE3991E6363}" type="pres">
      <dgm:prSet presAssocID="{45FCD40F-1CA6-4476-8C7F-EDBCD64E333F}" presName="level3hierChild" presStyleCnt="0"/>
      <dgm:spPr/>
    </dgm:pt>
    <dgm:pt modelId="{D1349209-7B46-4AD2-8813-7B5CD0841ACF}" type="pres">
      <dgm:prSet presAssocID="{DA532907-428C-4383-A123-EEEF57ECF1C3}" presName="conn2-1" presStyleLbl="parChTrans1D2" presStyleIdx="1" presStyleCnt="3"/>
      <dgm:spPr/>
    </dgm:pt>
    <dgm:pt modelId="{BA8778CC-C3E1-4DA0-9676-20AA0A76AA97}" type="pres">
      <dgm:prSet presAssocID="{DA532907-428C-4383-A123-EEEF57ECF1C3}" presName="connTx" presStyleLbl="parChTrans1D2" presStyleIdx="1" presStyleCnt="3"/>
      <dgm:spPr/>
    </dgm:pt>
    <dgm:pt modelId="{A9D9488A-D1F4-4328-83F5-48B8CFAFBC7C}" type="pres">
      <dgm:prSet presAssocID="{B9AC3637-5CDA-40CA-874D-F8AA58E23658}" presName="root2" presStyleCnt="0"/>
      <dgm:spPr/>
    </dgm:pt>
    <dgm:pt modelId="{4EA147F2-5266-4C22-9A05-9704468A9DB7}" type="pres">
      <dgm:prSet presAssocID="{B9AC3637-5CDA-40CA-874D-F8AA58E23658}" presName="LevelTwoTextNode" presStyleLbl="node2" presStyleIdx="1" presStyleCnt="3" custScaleY="113191">
        <dgm:presLayoutVars>
          <dgm:chPref val="3"/>
        </dgm:presLayoutVars>
      </dgm:prSet>
      <dgm:spPr/>
    </dgm:pt>
    <dgm:pt modelId="{4E5D72D4-21FB-4739-992E-82D685CF104B}" type="pres">
      <dgm:prSet presAssocID="{B9AC3637-5CDA-40CA-874D-F8AA58E23658}" presName="level3hierChild" presStyleCnt="0"/>
      <dgm:spPr/>
    </dgm:pt>
    <dgm:pt modelId="{A3E60902-5D63-4EAB-8701-AB602D4D942D}" type="pres">
      <dgm:prSet presAssocID="{6932B7D6-930B-4F7D-BFF9-FBC924720542}" presName="conn2-1" presStyleLbl="parChTrans1D2" presStyleIdx="2" presStyleCnt="3"/>
      <dgm:spPr/>
    </dgm:pt>
    <dgm:pt modelId="{C2BC7518-89E7-4F39-9DC9-8AF04404045A}" type="pres">
      <dgm:prSet presAssocID="{6932B7D6-930B-4F7D-BFF9-FBC924720542}" presName="connTx" presStyleLbl="parChTrans1D2" presStyleIdx="2" presStyleCnt="3"/>
      <dgm:spPr/>
    </dgm:pt>
    <dgm:pt modelId="{F2AD179C-E06D-4314-AB71-9FBD2675A355}" type="pres">
      <dgm:prSet presAssocID="{5837A3B3-CC30-47BE-A914-5415591A798C}" presName="root2" presStyleCnt="0"/>
      <dgm:spPr/>
    </dgm:pt>
    <dgm:pt modelId="{0DA0CA72-FE71-4C97-B4A7-B60F51ADA2DD}" type="pres">
      <dgm:prSet presAssocID="{5837A3B3-CC30-47BE-A914-5415591A798C}" presName="LevelTwoTextNode" presStyleLbl="node2" presStyleIdx="2" presStyleCnt="3" custScaleY="151977">
        <dgm:presLayoutVars>
          <dgm:chPref val="3"/>
        </dgm:presLayoutVars>
      </dgm:prSet>
      <dgm:spPr/>
    </dgm:pt>
    <dgm:pt modelId="{A8C14D75-FEA9-4442-B3F0-D7297535AC1F}" type="pres">
      <dgm:prSet presAssocID="{5837A3B3-CC30-47BE-A914-5415591A798C}" presName="level3hierChild" presStyleCnt="0"/>
      <dgm:spPr/>
    </dgm:pt>
  </dgm:ptLst>
  <dgm:cxnLst>
    <dgm:cxn modelId="{4A7ADD0F-2ED3-4A52-9A72-F71DF853A538}" srcId="{6729E7A6-9947-48B0-B398-296557543851}" destId="{C93530AF-6AEC-4A85-A001-212376D0AFBA}" srcOrd="0" destOrd="0" parTransId="{5B541349-7D97-4C4E-B777-FE8D35CDC601}" sibTransId="{DD52C734-7F06-4876-9F14-7DE122B041C9}"/>
    <dgm:cxn modelId="{64449220-2464-467C-A5BC-418677FA63FD}" type="presOf" srcId="{B9AC3637-5CDA-40CA-874D-F8AA58E23658}" destId="{4EA147F2-5266-4C22-9A05-9704468A9DB7}" srcOrd="0" destOrd="0" presId="urn:microsoft.com/office/officeart/2008/layout/HorizontalMultiLevelHierarchy"/>
    <dgm:cxn modelId="{5CD8DE26-D7C6-4B89-BCF2-63828A215968}" srcId="{C93530AF-6AEC-4A85-A001-212376D0AFBA}" destId="{45FCD40F-1CA6-4476-8C7F-EDBCD64E333F}" srcOrd="0" destOrd="0" parTransId="{BBC8D570-8787-4365-920F-81416E33A130}" sibTransId="{8253A3FC-5C73-4EC9-B05C-C0B31673C706}"/>
    <dgm:cxn modelId="{61F0C629-C565-437A-8CDC-2935712BA05D}" type="presOf" srcId="{BBC8D570-8787-4365-920F-81416E33A130}" destId="{D2CBD385-958C-4857-BC9B-9FB64939E981}" srcOrd="1" destOrd="0" presId="urn:microsoft.com/office/officeart/2008/layout/HorizontalMultiLevelHierarchy"/>
    <dgm:cxn modelId="{13CE373A-C555-48C1-BA43-62F8EFEAA2BF}" srcId="{C93530AF-6AEC-4A85-A001-212376D0AFBA}" destId="{5837A3B3-CC30-47BE-A914-5415591A798C}" srcOrd="2" destOrd="0" parTransId="{6932B7D6-930B-4F7D-BFF9-FBC924720542}" sibTransId="{2905C250-A780-446A-9B11-25146BF96F04}"/>
    <dgm:cxn modelId="{9672683A-DB62-4042-A028-BAEF3E568C76}" type="presOf" srcId="{C93530AF-6AEC-4A85-A001-212376D0AFBA}" destId="{D3099852-A3D3-421A-9FC8-4EF02FEEC878}" srcOrd="0" destOrd="0" presId="urn:microsoft.com/office/officeart/2008/layout/HorizontalMultiLevelHierarchy"/>
    <dgm:cxn modelId="{C550FE4D-EEEE-495C-8824-515EEA2F289E}" type="presOf" srcId="{5837A3B3-CC30-47BE-A914-5415591A798C}" destId="{0DA0CA72-FE71-4C97-B4A7-B60F51ADA2DD}" srcOrd="0" destOrd="0" presId="urn:microsoft.com/office/officeart/2008/layout/HorizontalMultiLevelHierarchy"/>
    <dgm:cxn modelId="{FE4BCE6F-16D6-4054-9627-27935E4A8EA2}" type="presOf" srcId="{DA532907-428C-4383-A123-EEEF57ECF1C3}" destId="{BA8778CC-C3E1-4DA0-9676-20AA0A76AA97}" srcOrd="1" destOrd="0" presId="urn:microsoft.com/office/officeart/2008/layout/HorizontalMultiLevelHierarchy"/>
    <dgm:cxn modelId="{AAE85157-B619-4203-A4E3-65EB3DC1AA52}" type="presOf" srcId="{DA532907-428C-4383-A123-EEEF57ECF1C3}" destId="{D1349209-7B46-4AD2-8813-7B5CD0841ACF}" srcOrd="0" destOrd="0" presId="urn:microsoft.com/office/officeart/2008/layout/HorizontalMultiLevelHierarchy"/>
    <dgm:cxn modelId="{06E0448E-DE14-4618-B16D-42A29D12E09A}" type="presOf" srcId="{6729E7A6-9947-48B0-B398-296557543851}" destId="{630C77E7-4B7C-4C07-BC56-3F978B67E2B9}" srcOrd="0" destOrd="0" presId="urn:microsoft.com/office/officeart/2008/layout/HorizontalMultiLevelHierarchy"/>
    <dgm:cxn modelId="{9F2E74A2-A503-4EA7-A842-134E1E403CCF}" type="presOf" srcId="{6932B7D6-930B-4F7D-BFF9-FBC924720542}" destId="{A3E60902-5D63-4EAB-8701-AB602D4D942D}" srcOrd="0" destOrd="0" presId="urn:microsoft.com/office/officeart/2008/layout/HorizontalMultiLevelHierarchy"/>
    <dgm:cxn modelId="{4E732CAA-6035-4B71-AA68-EED8F47F6E31}" type="presOf" srcId="{BBC8D570-8787-4365-920F-81416E33A130}" destId="{C07B7741-EE98-4F93-807C-31B42C48F7F5}" srcOrd="0" destOrd="0" presId="urn:microsoft.com/office/officeart/2008/layout/HorizontalMultiLevelHierarchy"/>
    <dgm:cxn modelId="{72438CD4-E284-49D2-93BB-31C2D841A99E}" type="presOf" srcId="{45FCD40F-1CA6-4476-8C7F-EDBCD64E333F}" destId="{76429330-651A-4103-8E20-E1B86E70FEC8}" srcOrd="0" destOrd="0" presId="urn:microsoft.com/office/officeart/2008/layout/HorizontalMultiLevelHierarchy"/>
    <dgm:cxn modelId="{3054B9DE-C9A3-4484-A1F1-EE94751E152A}" type="presOf" srcId="{6932B7D6-930B-4F7D-BFF9-FBC924720542}" destId="{C2BC7518-89E7-4F39-9DC9-8AF04404045A}" srcOrd="1" destOrd="0" presId="urn:microsoft.com/office/officeart/2008/layout/HorizontalMultiLevelHierarchy"/>
    <dgm:cxn modelId="{8BAA4CF4-8D7B-44C3-AD54-4C86F3659DE4}" srcId="{C93530AF-6AEC-4A85-A001-212376D0AFBA}" destId="{B9AC3637-5CDA-40CA-874D-F8AA58E23658}" srcOrd="1" destOrd="0" parTransId="{DA532907-428C-4383-A123-EEEF57ECF1C3}" sibTransId="{2D7DE891-5FCF-4231-B705-2D084A43EA16}"/>
    <dgm:cxn modelId="{D9FDB42D-F1B5-41BE-BD58-FFAA1D3C56C4}" type="presParOf" srcId="{630C77E7-4B7C-4C07-BC56-3F978B67E2B9}" destId="{64529C93-352E-4185-A091-5DCE8230078C}" srcOrd="0" destOrd="0" presId="urn:microsoft.com/office/officeart/2008/layout/HorizontalMultiLevelHierarchy"/>
    <dgm:cxn modelId="{4DAAE7AA-0408-457A-8FEB-99C3F345C071}" type="presParOf" srcId="{64529C93-352E-4185-A091-5DCE8230078C}" destId="{D3099852-A3D3-421A-9FC8-4EF02FEEC878}" srcOrd="0" destOrd="0" presId="urn:microsoft.com/office/officeart/2008/layout/HorizontalMultiLevelHierarchy"/>
    <dgm:cxn modelId="{04CBDEF5-9F50-449B-96DF-B3656A10D6F3}" type="presParOf" srcId="{64529C93-352E-4185-A091-5DCE8230078C}" destId="{D63A6EA3-EF58-463E-813F-5C774E7D90BA}" srcOrd="1" destOrd="0" presId="urn:microsoft.com/office/officeart/2008/layout/HorizontalMultiLevelHierarchy"/>
    <dgm:cxn modelId="{4DE2AE60-5507-4DB4-8511-A22C261897F2}" type="presParOf" srcId="{D63A6EA3-EF58-463E-813F-5C774E7D90BA}" destId="{C07B7741-EE98-4F93-807C-31B42C48F7F5}" srcOrd="0" destOrd="0" presId="urn:microsoft.com/office/officeart/2008/layout/HorizontalMultiLevelHierarchy"/>
    <dgm:cxn modelId="{055AF926-38F0-4CE0-8FC5-51554F88D7A2}" type="presParOf" srcId="{C07B7741-EE98-4F93-807C-31B42C48F7F5}" destId="{D2CBD385-958C-4857-BC9B-9FB64939E981}" srcOrd="0" destOrd="0" presId="urn:microsoft.com/office/officeart/2008/layout/HorizontalMultiLevelHierarchy"/>
    <dgm:cxn modelId="{441D353D-1DAE-4C9B-82B2-26A9483A059C}" type="presParOf" srcId="{D63A6EA3-EF58-463E-813F-5C774E7D90BA}" destId="{D8717FC7-60C1-40FC-9B25-9852D99BE777}" srcOrd="1" destOrd="0" presId="urn:microsoft.com/office/officeart/2008/layout/HorizontalMultiLevelHierarchy"/>
    <dgm:cxn modelId="{E1E695AB-CAAC-4B54-B1CF-6A94DF1D1FAA}" type="presParOf" srcId="{D8717FC7-60C1-40FC-9B25-9852D99BE777}" destId="{76429330-651A-4103-8E20-E1B86E70FEC8}" srcOrd="0" destOrd="0" presId="urn:microsoft.com/office/officeart/2008/layout/HorizontalMultiLevelHierarchy"/>
    <dgm:cxn modelId="{5CB54DEC-8F1E-4005-9B83-294C8489470C}" type="presParOf" srcId="{D8717FC7-60C1-40FC-9B25-9852D99BE777}" destId="{D8A6335F-8863-437C-8504-9CE3991E6363}" srcOrd="1" destOrd="0" presId="urn:microsoft.com/office/officeart/2008/layout/HorizontalMultiLevelHierarchy"/>
    <dgm:cxn modelId="{35906B62-2594-4935-98FC-48CE1013283C}" type="presParOf" srcId="{D63A6EA3-EF58-463E-813F-5C774E7D90BA}" destId="{D1349209-7B46-4AD2-8813-7B5CD0841ACF}" srcOrd="2" destOrd="0" presId="urn:microsoft.com/office/officeart/2008/layout/HorizontalMultiLevelHierarchy"/>
    <dgm:cxn modelId="{B6187D1E-AB85-4A1C-AAD6-841F029953E1}" type="presParOf" srcId="{D1349209-7B46-4AD2-8813-7B5CD0841ACF}" destId="{BA8778CC-C3E1-4DA0-9676-20AA0A76AA97}" srcOrd="0" destOrd="0" presId="urn:microsoft.com/office/officeart/2008/layout/HorizontalMultiLevelHierarchy"/>
    <dgm:cxn modelId="{81FCE074-BFCE-4BD0-BBAC-F52112B30CBE}" type="presParOf" srcId="{D63A6EA3-EF58-463E-813F-5C774E7D90BA}" destId="{A9D9488A-D1F4-4328-83F5-48B8CFAFBC7C}" srcOrd="3" destOrd="0" presId="urn:microsoft.com/office/officeart/2008/layout/HorizontalMultiLevelHierarchy"/>
    <dgm:cxn modelId="{0C991218-A3F3-43E7-A295-3375742430A5}" type="presParOf" srcId="{A9D9488A-D1F4-4328-83F5-48B8CFAFBC7C}" destId="{4EA147F2-5266-4C22-9A05-9704468A9DB7}" srcOrd="0" destOrd="0" presId="urn:microsoft.com/office/officeart/2008/layout/HorizontalMultiLevelHierarchy"/>
    <dgm:cxn modelId="{BF44676A-E1D8-44FF-AE92-80A00D68D3E6}" type="presParOf" srcId="{A9D9488A-D1F4-4328-83F5-48B8CFAFBC7C}" destId="{4E5D72D4-21FB-4739-992E-82D685CF104B}" srcOrd="1" destOrd="0" presId="urn:microsoft.com/office/officeart/2008/layout/HorizontalMultiLevelHierarchy"/>
    <dgm:cxn modelId="{822C67D7-3D94-468B-8B05-91F119B09EBE}" type="presParOf" srcId="{D63A6EA3-EF58-463E-813F-5C774E7D90BA}" destId="{A3E60902-5D63-4EAB-8701-AB602D4D942D}" srcOrd="4" destOrd="0" presId="urn:microsoft.com/office/officeart/2008/layout/HorizontalMultiLevelHierarchy"/>
    <dgm:cxn modelId="{EFA38606-7644-4F22-8C68-6CDB581725F8}" type="presParOf" srcId="{A3E60902-5D63-4EAB-8701-AB602D4D942D}" destId="{C2BC7518-89E7-4F39-9DC9-8AF04404045A}" srcOrd="0" destOrd="0" presId="urn:microsoft.com/office/officeart/2008/layout/HorizontalMultiLevelHierarchy"/>
    <dgm:cxn modelId="{7AECD746-BBD0-4352-B8AE-6E9A1C4226FC}" type="presParOf" srcId="{D63A6EA3-EF58-463E-813F-5C774E7D90BA}" destId="{F2AD179C-E06D-4314-AB71-9FBD2675A355}" srcOrd="5" destOrd="0" presId="urn:microsoft.com/office/officeart/2008/layout/HorizontalMultiLevelHierarchy"/>
    <dgm:cxn modelId="{F50DC859-1050-4EA9-B056-7DFFE17490F6}" type="presParOf" srcId="{F2AD179C-E06D-4314-AB71-9FBD2675A355}" destId="{0DA0CA72-FE71-4C97-B4A7-B60F51ADA2DD}" srcOrd="0" destOrd="0" presId="urn:microsoft.com/office/officeart/2008/layout/HorizontalMultiLevelHierarchy"/>
    <dgm:cxn modelId="{FBFCBE5A-1145-4148-A4BB-EA18BA64C595}" type="presParOf" srcId="{F2AD179C-E06D-4314-AB71-9FBD2675A355}" destId="{A8C14D75-FEA9-4442-B3F0-D7297535AC1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C8A1D-2426-4CEB-A99C-03CF2BB44D8C}">
      <dsp:nvSpPr>
        <dsp:cNvPr id="0" name=""/>
        <dsp:cNvSpPr/>
      </dsp:nvSpPr>
      <dsp:spPr>
        <a:xfrm>
          <a:off x="0" y="0"/>
          <a:ext cx="1905990" cy="190599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E441604-DF18-4360-A178-54EF08CB0BF8}">
      <dsp:nvSpPr>
        <dsp:cNvPr id="0" name=""/>
        <dsp:cNvSpPr/>
      </dsp:nvSpPr>
      <dsp:spPr>
        <a:xfrm>
          <a:off x="952994" y="0"/>
          <a:ext cx="7296379" cy="190599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r" defTabSz="889000" rtl="1">
            <a:lnSpc>
              <a:spcPct val="150000"/>
            </a:lnSpc>
            <a:spcBef>
              <a:spcPct val="0"/>
            </a:spcBef>
            <a:spcAft>
              <a:spcPct val="35000"/>
            </a:spcAft>
            <a:buNone/>
          </a:pPr>
          <a:r>
            <a:rPr lang="ar-JO" sz="2000" kern="1200"/>
            <a:t>نسعى إلى تمكين الأسرة المصرية من خلال </a:t>
          </a:r>
          <a:r>
            <a:rPr lang="ar-EG" sz="2000" kern="1200"/>
            <a:t>التوعيه بمبادرات مصر</a:t>
          </a:r>
          <a:r>
            <a:rPr lang="ar-JO" sz="2000" kern="1200"/>
            <a:t>الرقمية، </a:t>
          </a:r>
          <a:r>
            <a:rPr lang="ar-EG" sz="2000" kern="1200"/>
            <a:t>والتي </a:t>
          </a:r>
          <a:r>
            <a:rPr lang="ar-JO" sz="2000" kern="1200"/>
            <a:t>تتيح لجميع أفراد</a:t>
          </a:r>
          <a:r>
            <a:rPr lang="ar-EG" sz="2000" kern="1200"/>
            <a:t> الاسرة</a:t>
          </a:r>
          <a:r>
            <a:rPr lang="ar-JO" sz="2000" kern="1200"/>
            <a:t> الاستفادة من التكنولوجيا الحديثة، وتؤهلهم لسوق العمل المتطور، مما يحقق نموًا مستدامًا ويواكب تطلعات رؤية مصر الرقمية.</a:t>
          </a:r>
          <a:endParaRPr lang="en-US" sz="2000" kern="1200"/>
        </a:p>
      </dsp:txBody>
      <dsp:txXfrm>
        <a:off x="952994" y="0"/>
        <a:ext cx="7296379" cy="1905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46C9-DEF8-45BC-8215-32E89EE0371C}">
      <dsp:nvSpPr>
        <dsp:cNvPr id="0" name=""/>
        <dsp:cNvSpPr/>
      </dsp:nvSpPr>
      <dsp:spPr>
        <a:xfrm>
          <a:off x="0" y="0"/>
          <a:ext cx="1905990" cy="190599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6AEAD1-4844-49D8-BB9C-D3EBDBB737BC}">
      <dsp:nvSpPr>
        <dsp:cNvPr id="0" name=""/>
        <dsp:cNvSpPr/>
      </dsp:nvSpPr>
      <dsp:spPr>
        <a:xfrm>
          <a:off x="952994" y="0"/>
          <a:ext cx="7296379" cy="190599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r" defTabSz="889000" rtl="1">
            <a:lnSpc>
              <a:spcPct val="150000"/>
            </a:lnSpc>
            <a:spcBef>
              <a:spcPct val="0"/>
            </a:spcBef>
            <a:spcAft>
              <a:spcPct val="35000"/>
            </a:spcAft>
            <a:buNone/>
          </a:pPr>
          <a:r>
            <a:rPr lang="ar-JO" sz="2000" kern="1200" dirty="0"/>
            <a:t>نطمح إلى بناء مجتمع رقمي متكامل، تمتلك فيه كل أسرة مصرية المهارات اللازمة لاستخدام التكنولوجيا بفعالية وأمان، مما يسهم في تحسين جودة الحياة، وتعزيز فرص التعلم والعمل، والمشاركة الفعالة في الاقتصاد الرقمي.</a:t>
          </a:r>
          <a:endParaRPr lang="en-US" sz="2000" kern="1200" dirty="0"/>
        </a:p>
      </dsp:txBody>
      <dsp:txXfrm>
        <a:off x="952994" y="0"/>
        <a:ext cx="7296379" cy="1905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8394B-5E09-4CFC-9069-5F2C04D61807}">
      <dsp:nvSpPr>
        <dsp:cNvPr id="0" name=""/>
        <dsp:cNvSpPr/>
      </dsp:nvSpPr>
      <dsp:spPr>
        <a:xfrm>
          <a:off x="773504" y="1917023"/>
          <a:ext cx="3329284" cy="1664642"/>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1" kern="1200" cap="none" spc="0">
              <a:ln w="0"/>
              <a:effectLst>
                <a:outerShdw blurRad="38100" dist="25400" dir="5400000" algn="ctr" rotWithShape="0">
                  <a:srgbClr val="6E747A">
                    <a:alpha val="43000"/>
                  </a:srgbClr>
                </a:outerShdw>
              </a:effectLst>
            </a:rPr>
            <a:t>أهداف الحملة</a:t>
          </a:r>
          <a:endParaRPr lang="en-US" sz="2000" b="1" kern="1200" cap="none" spc="0" dirty="0">
            <a:ln w="0"/>
            <a:effectLst>
              <a:outerShdw blurRad="38100" dist="25400" dir="5400000" algn="ctr" rotWithShape="0">
                <a:srgbClr val="6E747A">
                  <a:alpha val="43000"/>
                </a:srgbClr>
              </a:outerShdw>
            </a:effectLst>
          </a:endParaRPr>
        </a:p>
      </dsp:txBody>
      <dsp:txXfrm>
        <a:off x="822260" y="1965779"/>
        <a:ext cx="3231772" cy="1567130"/>
      </dsp:txXfrm>
    </dsp:sp>
    <dsp:sp modelId="{5705DDCF-4F95-4F67-B10A-1B968834A6DF}">
      <dsp:nvSpPr>
        <dsp:cNvPr id="0" name=""/>
        <dsp:cNvSpPr/>
      </dsp:nvSpPr>
      <dsp:spPr>
        <a:xfrm rot="18289469">
          <a:off x="3602653" y="1764929"/>
          <a:ext cx="2331984" cy="54492"/>
        </a:xfrm>
        <a:custGeom>
          <a:avLst/>
          <a:gdLst/>
          <a:ahLst/>
          <a:cxnLst/>
          <a:rect l="0" t="0" r="0" b="0"/>
          <a:pathLst>
            <a:path>
              <a:moveTo>
                <a:pt x="0" y="27246"/>
              </a:moveTo>
              <a:lnTo>
                <a:pt x="2331984"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rtl="1">
            <a:lnSpc>
              <a:spcPct val="90000"/>
            </a:lnSpc>
            <a:spcBef>
              <a:spcPct val="0"/>
            </a:spcBef>
            <a:spcAft>
              <a:spcPct val="35000"/>
            </a:spcAft>
            <a:buNone/>
          </a:pPr>
          <a:endParaRPr lang="en-US" sz="800" b="1" kern="1200" cap="none" spc="0">
            <a:ln w="0"/>
            <a:solidFill>
              <a:schemeClr val="accent1"/>
            </a:solidFill>
            <a:effectLst>
              <a:outerShdw blurRad="38100" dist="25400" dir="5400000" algn="ctr" rotWithShape="0">
                <a:srgbClr val="6E747A">
                  <a:alpha val="43000"/>
                </a:srgbClr>
              </a:outerShdw>
            </a:effectLst>
          </a:endParaRPr>
        </a:p>
      </dsp:txBody>
      <dsp:txXfrm>
        <a:off x="4710345" y="1733875"/>
        <a:ext cx="116599" cy="116599"/>
      </dsp:txXfrm>
    </dsp:sp>
    <dsp:sp modelId="{45024635-7B06-408F-BBE0-86D0A4D50BED}">
      <dsp:nvSpPr>
        <dsp:cNvPr id="0" name=""/>
        <dsp:cNvSpPr/>
      </dsp:nvSpPr>
      <dsp:spPr>
        <a:xfrm>
          <a:off x="5434502" y="2684"/>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نشر الوعي بأهمية التعلم الرقمي لكافة الفئات العمرية.</a:t>
          </a:r>
          <a:endParaRPr lang="en-US" sz="1800" b="1" kern="1200" cap="none" spc="0" dirty="0">
            <a:ln w="0"/>
            <a:effectLst>
              <a:outerShdw blurRad="38100" dist="25400" dir="5400000" algn="ctr" rotWithShape="0">
                <a:srgbClr val="6E747A">
                  <a:alpha val="43000"/>
                </a:srgbClr>
              </a:outerShdw>
            </a:effectLst>
          </a:endParaRPr>
        </a:p>
      </dsp:txBody>
      <dsp:txXfrm>
        <a:off x="5483258" y="51440"/>
        <a:ext cx="3231772" cy="1567130"/>
      </dsp:txXfrm>
    </dsp:sp>
    <dsp:sp modelId="{79378B12-7F83-4791-8E4B-E4319909005A}">
      <dsp:nvSpPr>
        <dsp:cNvPr id="0" name=""/>
        <dsp:cNvSpPr/>
      </dsp:nvSpPr>
      <dsp:spPr>
        <a:xfrm>
          <a:off x="4102788" y="2722098"/>
          <a:ext cx="1331713" cy="54492"/>
        </a:xfrm>
        <a:custGeom>
          <a:avLst/>
          <a:gdLst/>
          <a:ahLst/>
          <a:cxnLst/>
          <a:rect l="0" t="0" r="0" b="0"/>
          <a:pathLst>
            <a:path>
              <a:moveTo>
                <a:pt x="0" y="27246"/>
              </a:moveTo>
              <a:lnTo>
                <a:pt x="1331713"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b="1" kern="1200" cap="none" spc="0">
            <a:ln w="0"/>
            <a:solidFill>
              <a:schemeClr val="accent1"/>
            </a:solidFill>
            <a:effectLst>
              <a:outerShdw blurRad="38100" dist="25400" dir="5400000" algn="ctr" rotWithShape="0">
                <a:srgbClr val="6E747A">
                  <a:alpha val="43000"/>
                </a:srgbClr>
              </a:outerShdw>
            </a:effectLst>
          </a:endParaRPr>
        </a:p>
      </dsp:txBody>
      <dsp:txXfrm>
        <a:off x="4735352" y="2716051"/>
        <a:ext cx="66585" cy="66585"/>
      </dsp:txXfrm>
    </dsp:sp>
    <dsp:sp modelId="{005F7138-BB97-4A04-8E0D-5568ED16B3B6}">
      <dsp:nvSpPr>
        <dsp:cNvPr id="0" name=""/>
        <dsp:cNvSpPr/>
      </dsp:nvSpPr>
      <dsp:spPr>
        <a:xfrm>
          <a:off x="5434502" y="1917023"/>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توفير دورات تدريبية متخصصة ضمن مبادرة "مصر الرقمية".</a:t>
          </a:r>
          <a:endParaRPr lang="en-US" sz="1800" b="1" kern="1200" cap="none" spc="0" dirty="0">
            <a:ln w="0"/>
            <a:effectLst>
              <a:outerShdw blurRad="38100" dist="25400" dir="5400000" algn="ctr" rotWithShape="0">
                <a:srgbClr val="6E747A">
                  <a:alpha val="43000"/>
                </a:srgbClr>
              </a:outerShdw>
            </a:effectLst>
          </a:endParaRPr>
        </a:p>
      </dsp:txBody>
      <dsp:txXfrm>
        <a:off x="5483258" y="1965779"/>
        <a:ext cx="3231772" cy="1567130"/>
      </dsp:txXfrm>
    </dsp:sp>
    <dsp:sp modelId="{03DA0D9D-97C1-4795-BED1-61E7D82630B1}">
      <dsp:nvSpPr>
        <dsp:cNvPr id="0" name=""/>
        <dsp:cNvSpPr/>
      </dsp:nvSpPr>
      <dsp:spPr>
        <a:xfrm rot="3310531">
          <a:off x="3602653" y="3679267"/>
          <a:ext cx="2331984" cy="54492"/>
        </a:xfrm>
        <a:custGeom>
          <a:avLst/>
          <a:gdLst/>
          <a:ahLst/>
          <a:cxnLst/>
          <a:rect l="0" t="0" r="0" b="0"/>
          <a:pathLst>
            <a:path>
              <a:moveTo>
                <a:pt x="0" y="27246"/>
              </a:moveTo>
              <a:lnTo>
                <a:pt x="2331984" y="27246"/>
              </a:lnTo>
            </a:path>
          </a:pathLst>
        </a:custGeom>
        <a:noFill/>
        <a:ln w="1905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rtl="1">
            <a:lnSpc>
              <a:spcPct val="90000"/>
            </a:lnSpc>
            <a:spcBef>
              <a:spcPct val="0"/>
            </a:spcBef>
            <a:spcAft>
              <a:spcPct val="35000"/>
            </a:spcAft>
            <a:buNone/>
          </a:pPr>
          <a:endParaRPr lang="en-US" sz="800" b="1" kern="1200" cap="none" spc="0">
            <a:ln w="0"/>
            <a:solidFill>
              <a:schemeClr val="accent1"/>
            </a:solidFill>
            <a:effectLst>
              <a:outerShdw blurRad="38100" dist="25400" dir="5400000" algn="ctr" rotWithShape="0">
                <a:srgbClr val="6E747A">
                  <a:alpha val="43000"/>
                </a:srgbClr>
              </a:outerShdw>
            </a:effectLst>
          </a:endParaRPr>
        </a:p>
      </dsp:txBody>
      <dsp:txXfrm>
        <a:off x="4710345" y="3648214"/>
        <a:ext cx="116599" cy="116599"/>
      </dsp:txXfrm>
    </dsp:sp>
    <dsp:sp modelId="{C0F1DE07-A296-4A5F-AA45-B376E8AB70E1}">
      <dsp:nvSpPr>
        <dsp:cNvPr id="0" name=""/>
        <dsp:cNvSpPr/>
      </dsp:nvSpPr>
      <dsp:spPr>
        <a:xfrm>
          <a:off x="5434502" y="3831361"/>
          <a:ext cx="3329284" cy="1664642"/>
        </a:xfrm>
        <a:prstGeom prst="roundRect">
          <a:avLst>
            <a:gd name="adj" fmla="val 10000"/>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JO" sz="1800" b="1" kern="1200" cap="none" spc="0" dirty="0">
              <a:ln w="0"/>
              <a:effectLst>
                <a:outerShdw blurRad="38100" dist="25400" dir="5400000" algn="ctr" rotWithShape="0">
                  <a:srgbClr val="6E747A">
                    <a:alpha val="43000"/>
                  </a:srgbClr>
                </a:outerShdw>
              </a:effectLst>
            </a:rPr>
            <a:t>تمكين الأسرة المصرية من الأدوات الرقمية التي تساعدها في تطوير مستقبلها.</a:t>
          </a:r>
          <a:endParaRPr lang="en-US" sz="1800" b="1" kern="1200" cap="none" spc="0" dirty="0">
            <a:ln w="0"/>
            <a:effectLst>
              <a:outerShdw blurRad="38100" dist="25400" dir="5400000" algn="ctr" rotWithShape="0">
                <a:srgbClr val="6E747A">
                  <a:alpha val="43000"/>
                </a:srgbClr>
              </a:outerShdw>
            </a:effectLst>
          </a:endParaRPr>
        </a:p>
      </dsp:txBody>
      <dsp:txXfrm>
        <a:off x="5483258" y="3880117"/>
        <a:ext cx="3231772" cy="156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60902-5D63-4EAB-8701-AB602D4D942D}">
      <dsp:nvSpPr>
        <dsp:cNvPr id="0" name=""/>
        <dsp:cNvSpPr/>
      </dsp:nvSpPr>
      <dsp:spPr>
        <a:xfrm>
          <a:off x="2157797" y="2605548"/>
          <a:ext cx="648243" cy="1412196"/>
        </a:xfrm>
        <a:custGeom>
          <a:avLst/>
          <a:gdLst/>
          <a:ahLst/>
          <a:cxnLst/>
          <a:rect l="0" t="0" r="0" b="0"/>
          <a:pathLst>
            <a:path>
              <a:moveTo>
                <a:pt x="0" y="0"/>
              </a:moveTo>
              <a:lnTo>
                <a:pt x="324121" y="0"/>
              </a:lnTo>
              <a:lnTo>
                <a:pt x="324121" y="1412196"/>
              </a:lnTo>
              <a:lnTo>
                <a:pt x="648243" y="141219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a:off x="2443072" y="3272799"/>
        <a:ext cx="77693" cy="77693"/>
      </dsp:txXfrm>
    </dsp:sp>
    <dsp:sp modelId="{D1349209-7B46-4AD2-8813-7B5CD0841ACF}">
      <dsp:nvSpPr>
        <dsp:cNvPr id="0" name=""/>
        <dsp:cNvSpPr/>
      </dsp:nvSpPr>
      <dsp:spPr>
        <a:xfrm>
          <a:off x="2157797" y="2460538"/>
          <a:ext cx="648243" cy="145009"/>
        </a:xfrm>
        <a:custGeom>
          <a:avLst/>
          <a:gdLst/>
          <a:ahLst/>
          <a:cxnLst/>
          <a:rect l="0" t="0" r="0" b="0"/>
          <a:pathLst>
            <a:path>
              <a:moveTo>
                <a:pt x="0" y="145009"/>
              </a:moveTo>
              <a:lnTo>
                <a:pt x="324121" y="145009"/>
              </a:lnTo>
              <a:lnTo>
                <a:pt x="324121" y="0"/>
              </a:lnTo>
              <a:lnTo>
                <a:pt x="648243"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a:off x="2465312" y="2516436"/>
        <a:ext cx="33213" cy="33213"/>
      </dsp:txXfrm>
    </dsp:sp>
    <dsp:sp modelId="{C07B7741-EE98-4F93-807C-31B42C48F7F5}">
      <dsp:nvSpPr>
        <dsp:cNvPr id="0" name=""/>
        <dsp:cNvSpPr/>
      </dsp:nvSpPr>
      <dsp:spPr>
        <a:xfrm>
          <a:off x="2157797" y="1048341"/>
          <a:ext cx="648243" cy="1557206"/>
        </a:xfrm>
        <a:custGeom>
          <a:avLst/>
          <a:gdLst/>
          <a:ahLst/>
          <a:cxnLst/>
          <a:rect l="0" t="0" r="0" b="0"/>
          <a:pathLst>
            <a:path>
              <a:moveTo>
                <a:pt x="0" y="1557206"/>
              </a:moveTo>
              <a:lnTo>
                <a:pt x="324121" y="1557206"/>
              </a:lnTo>
              <a:lnTo>
                <a:pt x="324121" y="0"/>
              </a:lnTo>
              <a:lnTo>
                <a:pt x="648243"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rtl="1">
            <a:lnSpc>
              <a:spcPct val="90000"/>
            </a:lnSpc>
            <a:spcBef>
              <a:spcPct val="0"/>
            </a:spcBef>
            <a:spcAft>
              <a:spcPct val="35000"/>
            </a:spcAft>
            <a:buNone/>
          </a:pPr>
          <a:endParaRPr lang="en-US" sz="600" kern="1200"/>
        </a:p>
      </dsp:txBody>
      <dsp:txXfrm>
        <a:off x="2439750" y="1784776"/>
        <a:ext cx="84337" cy="84337"/>
      </dsp:txXfrm>
    </dsp:sp>
    <dsp:sp modelId="{D3099852-A3D3-421A-9FC8-4EF02FEEC878}">
      <dsp:nvSpPr>
        <dsp:cNvPr id="0" name=""/>
        <dsp:cNvSpPr/>
      </dsp:nvSpPr>
      <dsp:spPr>
        <a:xfrm rot="16200000">
          <a:off x="-936751" y="2111460"/>
          <a:ext cx="5200923" cy="9881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ar-JO" sz="2400" b="1" kern="1200" dirty="0"/>
            <a:t>الفئات المستهدفة</a:t>
          </a:r>
          <a:endParaRPr lang="en-US" sz="2400" b="1" kern="1200" dirty="0"/>
        </a:p>
      </dsp:txBody>
      <dsp:txXfrm>
        <a:off x="-936751" y="2111460"/>
        <a:ext cx="5200923" cy="988175"/>
      </dsp:txXfrm>
    </dsp:sp>
    <dsp:sp modelId="{76429330-651A-4103-8E20-E1B86E70FEC8}">
      <dsp:nvSpPr>
        <dsp:cNvPr id="0" name=""/>
        <dsp:cNvSpPr/>
      </dsp:nvSpPr>
      <dsp:spPr>
        <a:xfrm>
          <a:off x="2806040" y="442451"/>
          <a:ext cx="3241215" cy="12117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الأطفال:</a:t>
          </a:r>
          <a:br>
            <a:rPr lang="ar-EG" sz="2000" b="0" kern="1200" dirty="0"/>
          </a:br>
          <a:r>
            <a:rPr lang="ar-JO" sz="2000" b="0" kern="1200" dirty="0"/>
            <a:t> تحفيزهم على استكشاف البرمجة وأساسيات التكنولوجيا.</a:t>
          </a:r>
          <a:endParaRPr lang="en-US" sz="2000" b="0" kern="1200" dirty="0"/>
        </a:p>
      </dsp:txBody>
      <dsp:txXfrm>
        <a:off x="2806040" y="442451"/>
        <a:ext cx="3241215" cy="1211779"/>
      </dsp:txXfrm>
    </dsp:sp>
    <dsp:sp modelId="{4EA147F2-5266-4C22-9A05-9704468A9DB7}">
      <dsp:nvSpPr>
        <dsp:cNvPr id="0" name=""/>
        <dsp:cNvSpPr/>
      </dsp:nvSpPr>
      <dsp:spPr>
        <a:xfrm>
          <a:off x="2806040" y="1901275"/>
          <a:ext cx="3241215" cy="111852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الشباب: </a:t>
          </a:r>
          <a:br>
            <a:rPr lang="ar-EG" sz="2000" b="0" kern="1200" dirty="0"/>
          </a:br>
          <a:r>
            <a:rPr lang="ar-JO" sz="2000" b="0" kern="1200" dirty="0"/>
            <a:t>تمكينهم من المهارات التقنية المطلوبة في سوق العمل.</a:t>
          </a:r>
          <a:endParaRPr lang="en-US" sz="2000" b="0" kern="1200" dirty="0"/>
        </a:p>
      </dsp:txBody>
      <dsp:txXfrm>
        <a:off x="2806040" y="1901275"/>
        <a:ext cx="3241215" cy="1118525"/>
      </dsp:txXfrm>
    </dsp:sp>
    <dsp:sp modelId="{0DA0CA72-FE71-4C97-B4A7-B60F51ADA2DD}">
      <dsp:nvSpPr>
        <dsp:cNvPr id="0" name=""/>
        <dsp:cNvSpPr/>
      </dsp:nvSpPr>
      <dsp:spPr>
        <a:xfrm>
          <a:off x="2806040" y="3266844"/>
          <a:ext cx="3241215" cy="15017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JO" sz="2000" b="0" kern="1200" dirty="0"/>
            <a:t>الآباء والأمهات:</a:t>
          </a:r>
          <a:br>
            <a:rPr lang="ar-EG" sz="2000" b="0" kern="1200" dirty="0"/>
          </a:br>
          <a:r>
            <a:rPr lang="ar-JO" sz="2000" b="0" kern="1200" dirty="0"/>
            <a:t> مساعدتهم على استخدام التكنولوجيا بفعالية لدعم تعليم أبنائهم وتحسين مهاراتهم المهنية.</a:t>
          </a:r>
          <a:endParaRPr lang="en-US" sz="2000" b="0" kern="1200" dirty="0"/>
        </a:p>
      </dsp:txBody>
      <dsp:txXfrm>
        <a:off x="2806040" y="3266844"/>
        <a:ext cx="3241215" cy="150179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62AF8-D69C-451F-B5DA-0CF32E6D8305}"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74BE1-ADBC-4DD1-AA91-7E4E099085A5}" type="slidenum">
              <a:rPr lang="en-US" smtClean="0"/>
              <a:t>‹#›</a:t>
            </a:fld>
            <a:endParaRPr lang="en-US"/>
          </a:p>
        </p:txBody>
      </p:sp>
    </p:spTree>
    <p:extLst>
      <p:ext uri="{BB962C8B-B14F-4D97-AF65-F5344CB8AC3E}">
        <p14:creationId xmlns:p14="http://schemas.microsoft.com/office/powerpoint/2010/main" val="408103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Summarizing all information in previous slides the in one Canvas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A683739-EEB3-460D-9357-AF9564B72F9E}" type="slidenum">
              <a:rPr lang="en-US" smtClean="0"/>
              <a:t>5</a:t>
            </a:fld>
            <a:endParaRPr lang="en-US"/>
          </a:p>
        </p:txBody>
      </p:sp>
    </p:spTree>
    <p:extLst>
      <p:ext uri="{BB962C8B-B14F-4D97-AF65-F5344CB8AC3E}">
        <p14:creationId xmlns:p14="http://schemas.microsoft.com/office/powerpoint/2010/main" val="110666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8C98-D4DB-A4D2-6089-396246AB2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FC249B-2B6A-E3EF-C086-5D63AEF1E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877EC6-D07A-ECF5-F7DD-988D2F4B069C}"/>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925B5A39-9AA7-69BF-5A04-94BA2DB38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25551-9821-3C81-810E-11965644EED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259447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65C9-A8A2-FD0C-F5D6-E1E82CBC28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2FB3E-FE31-ED31-A40B-6CE48CE131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FD5F5-EECD-068E-AC67-05678AB1A3A4}"/>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250C4055-D7FD-9D43-CA63-2EE09139D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A81FE-4B02-D900-1BAE-30BB02CDE84F}"/>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52423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6E55-DB38-1B44-4C70-10C556B002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6340FA-B2E2-D579-8C6E-94012D03E6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C2A23-70AD-F32A-072B-0632DE50FB7F}"/>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E41682EA-FA5A-455D-71F0-FC2541674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9C61B-8F8F-66E2-805A-AEB1497B174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20458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384C-8FC6-8667-582A-FACA69550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F76B1-DB53-DBDC-5F47-5DD5D82DF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D7B97-49D4-5C86-87E1-EACEBB3213ED}"/>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CD28BCF8-6126-6B52-FD8A-6038FE5BF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D005A-2DD4-D631-20B5-5CFA78C5B3CA}"/>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29631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AE94-3E4F-8B73-9C94-DD777FD9B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CB7D16-EB35-AF33-E791-48DB8CA19D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963FB-E16F-D874-4F21-14393EAB30DC}"/>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33B93871-19DE-E61A-EB9A-F6E1CCD3C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78498-AAA6-A775-6C05-DDDC56B3FAB5}"/>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382046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089-4738-D65E-49AC-099FE1033F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141CEA-11B7-4A16-A0CF-5FEE08B7D2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227911-B2BA-A39D-CAA4-C744EF4EFE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60D64E-D9AC-C802-B7D6-67B56A5AC2CA}"/>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6" name="Footer Placeholder 5">
            <a:extLst>
              <a:ext uri="{FF2B5EF4-FFF2-40B4-BE49-F238E27FC236}">
                <a16:creationId xmlns:a16="http://schemas.microsoft.com/office/drawing/2014/main" id="{92D0AE4E-2A7C-98E6-93C5-2EA6B1BAF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85FEC-2D88-5DF0-1ED1-F5B213ACAEC1}"/>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77450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9C51-8D3A-392E-5797-C32E271C0E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83B3D-7982-94BC-64D6-1AAAE09B2F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F5C271-D49F-D0DE-E9C7-06E6EF44B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7A5B2D-D1B7-6D76-E425-1DBC574DE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CC59C8-32DE-AA93-6C5D-4470AE58E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1398A3-3382-1FAC-0117-33B81775728B}"/>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8" name="Footer Placeholder 7">
            <a:extLst>
              <a:ext uri="{FF2B5EF4-FFF2-40B4-BE49-F238E27FC236}">
                <a16:creationId xmlns:a16="http://schemas.microsoft.com/office/drawing/2014/main" id="{BAEA33A5-E055-0261-0C8C-028E99B77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008AC0-EC71-E28B-827C-1BB12BA6AF7A}"/>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162411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C5E4-3ECB-9DC4-1953-C270A015C9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BFD64B-9A33-5B0A-D476-6244BDC31DFD}"/>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4" name="Footer Placeholder 3">
            <a:extLst>
              <a:ext uri="{FF2B5EF4-FFF2-40B4-BE49-F238E27FC236}">
                <a16:creationId xmlns:a16="http://schemas.microsoft.com/office/drawing/2014/main" id="{FF8B4F90-A22E-8578-A3A2-E093CFCF8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A3649-9327-0FFB-073E-008D68F2D52E}"/>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414286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04AE5-1A58-4F45-22E6-C1628BA444BC}"/>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3" name="Footer Placeholder 2">
            <a:extLst>
              <a:ext uri="{FF2B5EF4-FFF2-40B4-BE49-F238E27FC236}">
                <a16:creationId xmlns:a16="http://schemas.microsoft.com/office/drawing/2014/main" id="{EC4DAD84-6CF8-324D-3068-A231A055EC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83DAF-8072-7A5F-86BB-01DC3263F35E}"/>
              </a:ext>
            </a:extLst>
          </p:cNvPr>
          <p:cNvSpPr>
            <a:spLocks noGrp="1"/>
          </p:cNvSpPr>
          <p:nvPr>
            <p:ph type="sldNum" sz="quarter" idx="12"/>
          </p:nvPr>
        </p:nvSpPr>
        <p:spPr/>
        <p:txBody>
          <a:bodyPr/>
          <a:lstStyle/>
          <a:p>
            <a:fld id="{567F6C4A-2378-44F2-B0C2-DB54624A6B4F}" type="slidenum">
              <a:rPr lang="en-US" smtClean="0"/>
              <a:t>‹#›</a:t>
            </a:fld>
            <a:endParaRPr lang="en-US"/>
          </a:p>
        </p:txBody>
      </p:sp>
      <p:pic>
        <p:nvPicPr>
          <p:cNvPr id="6" name="Picture 5" descr="A group of people with their arms raised">
            <a:extLst>
              <a:ext uri="{FF2B5EF4-FFF2-40B4-BE49-F238E27FC236}">
                <a16:creationId xmlns:a16="http://schemas.microsoft.com/office/drawing/2014/main" id="{01D9B664-EDDC-A8DB-4EF4-3BD2AA7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2982" y="0"/>
            <a:ext cx="2189018" cy="2189018"/>
          </a:xfrm>
          <a:prstGeom prst="rect">
            <a:avLst/>
          </a:prstGeom>
        </p:spPr>
      </p:pic>
    </p:spTree>
    <p:extLst>
      <p:ext uri="{BB962C8B-B14F-4D97-AF65-F5344CB8AC3E}">
        <p14:creationId xmlns:p14="http://schemas.microsoft.com/office/powerpoint/2010/main" val="206062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1BFD-F3D3-77CF-6C45-B79E4FADA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D7F450-7F2A-572E-4D1C-69EF89789D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5E5B7-9D51-1BB5-EEC1-592FF1F87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6DC83-9755-4DD6-34CB-B3AB4772AA5A}"/>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6" name="Footer Placeholder 5">
            <a:extLst>
              <a:ext uri="{FF2B5EF4-FFF2-40B4-BE49-F238E27FC236}">
                <a16:creationId xmlns:a16="http://schemas.microsoft.com/office/drawing/2014/main" id="{884ECBF3-7024-23B6-4B0E-13A16890E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801FB8-B2B6-DB0E-1440-1C7BD6C1D8FC}"/>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2574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4BF1-9DF4-5A52-6DEA-C5BCAFF61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8A3D1-5445-3820-C7F8-0C3ADBEF4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5EDFB1-558C-2C86-A0AF-27BD3C819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180A9-260E-C6EF-5A89-C120307CA241}"/>
              </a:ext>
            </a:extLst>
          </p:cNvPr>
          <p:cNvSpPr>
            <a:spLocks noGrp="1"/>
          </p:cNvSpPr>
          <p:nvPr>
            <p:ph type="dt" sz="half" idx="10"/>
          </p:nvPr>
        </p:nvSpPr>
        <p:spPr/>
        <p:txBody>
          <a:bodyPr/>
          <a:lstStyle/>
          <a:p>
            <a:fld id="{0C7D8412-7266-41E3-BD60-0EBA9E3B5458}" type="datetimeFigureOut">
              <a:rPr lang="en-US" smtClean="0"/>
              <a:t>4/11/2025</a:t>
            </a:fld>
            <a:endParaRPr lang="en-US"/>
          </a:p>
        </p:txBody>
      </p:sp>
      <p:sp>
        <p:nvSpPr>
          <p:cNvPr id="6" name="Footer Placeholder 5">
            <a:extLst>
              <a:ext uri="{FF2B5EF4-FFF2-40B4-BE49-F238E27FC236}">
                <a16:creationId xmlns:a16="http://schemas.microsoft.com/office/drawing/2014/main" id="{4B3C2A29-E081-EEF6-DB29-3567EED5C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29257-4951-4537-F074-EB395B798891}"/>
              </a:ext>
            </a:extLst>
          </p:cNvPr>
          <p:cNvSpPr>
            <a:spLocks noGrp="1"/>
          </p:cNvSpPr>
          <p:nvPr>
            <p:ph type="sldNum" sz="quarter" idx="12"/>
          </p:nvPr>
        </p:nvSpPr>
        <p:spPr/>
        <p:txBody>
          <a:bodyPr/>
          <a:lstStyle/>
          <a:p>
            <a:fld id="{567F6C4A-2378-44F2-B0C2-DB54624A6B4F}" type="slidenum">
              <a:rPr lang="en-US" smtClean="0"/>
              <a:t>‹#›</a:t>
            </a:fld>
            <a:endParaRPr lang="en-US"/>
          </a:p>
        </p:txBody>
      </p:sp>
    </p:spTree>
    <p:extLst>
      <p:ext uri="{BB962C8B-B14F-4D97-AF65-F5344CB8AC3E}">
        <p14:creationId xmlns:p14="http://schemas.microsoft.com/office/powerpoint/2010/main" val="77372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D9B62-AF27-0F6D-67DD-D1F1701AE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1643E0-658A-417A-2EBE-58A036B24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6D00D-A044-D29F-5E84-F74BF9B62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7D8412-7266-41E3-BD60-0EBA9E3B5458}" type="datetimeFigureOut">
              <a:rPr lang="en-US" smtClean="0"/>
              <a:t>4/11/2025</a:t>
            </a:fld>
            <a:endParaRPr lang="en-US"/>
          </a:p>
        </p:txBody>
      </p:sp>
      <p:sp>
        <p:nvSpPr>
          <p:cNvPr id="5" name="Footer Placeholder 4">
            <a:extLst>
              <a:ext uri="{FF2B5EF4-FFF2-40B4-BE49-F238E27FC236}">
                <a16:creationId xmlns:a16="http://schemas.microsoft.com/office/drawing/2014/main" id="{E3CF0FE8-BBED-41AF-5258-EEF0CB723E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6C1CF3-1C3B-B0EF-BB5E-713FE932A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7F6C4A-2378-44F2-B0C2-DB54624A6B4F}" type="slidenum">
              <a:rPr lang="en-US" smtClean="0"/>
              <a:t>‹#›</a:t>
            </a:fld>
            <a:endParaRPr lang="en-US"/>
          </a:p>
        </p:txBody>
      </p:sp>
    </p:spTree>
    <p:extLst>
      <p:ext uri="{BB962C8B-B14F-4D97-AF65-F5344CB8AC3E}">
        <p14:creationId xmlns:p14="http://schemas.microsoft.com/office/powerpoint/2010/main" val="2213825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jp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Layout" Target="../diagrams/layout4.xml"/><Relationship Id="rId7" Type="http://schemas.openxmlformats.org/officeDocument/2006/relationships/image" Target="../media/image4.jp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05893-EA9C-322F-4CA1-F824FE831770}"/>
              </a:ext>
            </a:extLst>
          </p:cNvPr>
          <p:cNvSpPr/>
          <p:nvPr/>
        </p:nvSpPr>
        <p:spPr>
          <a:xfrm>
            <a:off x="4090218" y="861829"/>
            <a:ext cx="3864076" cy="923330"/>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pPr algn="ctr"/>
            <a:r>
              <a:rPr lang="ar-EG" sz="5400" dirty="0">
                <a:ln w="0"/>
                <a:solidFill>
                  <a:schemeClr val="accent1"/>
                </a:solidFill>
                <a:effectLst>
                  <a:outerShdw blurRad="38100" dist="25400" dir="5400000" algn="ctr" rotWithShape="0">
                    <a:srgbClr val="6E747A">
                      <a:alpha val="43000"/>
                    </a:srgbClr>
                  </a:outerShdw>
                </a:effectLst>
              </a:rPr>
              <a:t>عيلة رقمية</a:t>
            </a: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4" name="TextBox 3">
            <a:extLst>
              <a:ext uri="{FF2B5EF4-FFF2-40B4-BE49-F238E27FC236}">
                <a16:creationId xmlns:a16="http://schemas.microsoft.com/office/drawing/2014/main" id="{E3F07D97-6069-10B2-B0B5-7ECB32E50DF9}"/>
              </a:ext>
            </a:extLst>
          </p:cNvPr>
          <p:cNvSpPr txBox="1"/>
          <p:nvPr/>
        </p:nvSpPr>
        <p:spPr>
          <a:xfrm>
            <a:off x="4090218" y="5222887"/>
            <a:ext cx="4326193" cy="400110"/>
          </a:xfrm>
          <a:prstGeom prst="rect">
            <a:avLst/>
          </a:prstGeom>
          <a:noFill/>
        </p:spPr>
        <p:txBody>
          <a:bodyPr wrap="square">
            <a:spAutoFit/>
          </a:bodyPr>
          <a:lstStyle/>
          <a:p>
            <a:r>
              <a:rPr lang="ar-EG" sz="2000" b="1" dirty="0">
                <a:solidFill>
                  <a:schemeClr val="accent1">
                    <a:lumMod val="75000"/>
                  </a:schemeClr>
                </a:solidFill>
              </a:rPr>
              <a:t>معاً</a:t>
            </a:r>
            <a:r>
              <a:rPr lang="ar-JO" sz="2000" b="1" dirty="0">
                <a:solidFill>
                  <a:schemeClr val="accent1">
                    <a:lumMod val="75000"/>
                  </a:schemeClr>
                </a:solidFill>
              </a:rPr>
              <a:t> نصنع مستقبلًا أكثر تطورًا ووعيًا بالتكنولوجيا!</a:t>
            </a:r>
            <a:endParaRPr lang="ar-JO" sz="2000" dirty="0">
              <a:solidFill>
                <a:schemeClr val="accent1">
                  <a:lumMod val="75000"/>
                </a:schemeClr>
              </a:solidFill>
            </a:endParaRPr>
          </a:p>
        </p:txBody>
      </p:sp>
      <p:pic>
        <p:nvPicPr>
          <p:cNvPr id="14" name="Picture 13" descr="A collage of a couple of people using a computer&#10;&#10;AI-generated content may be incorrect.">
            <a:extLst>
              <a:ext uri="{FF2B5EF4-FFF2-40B4-BE49-F238E27FC236}">
                <a16:creationId xmlns:a16="http://schemas.microsoft.com/office/drawing/2014/main" id="{2543F0E2-FF4A-AC6D-AB97-98F589C99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080752"/>
            <a:ext cx="8077200" cy="29718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descr="A group of people with their arms raised&#10;&#10;AI-generated content may be incorrect.">
            <a:extLst>
              <a:ext uri="{FF2B5EF4-FFF2-40B4-BE49-F238E27FC236}">
                <a16:creationId xmlns:a16="http://schemas.microsoft.com/office/drawing/2014/main" id="{2C43C6C4-0249-F356-9499-A8319B127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1125728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AF0A-24B4-E005-1640-5AD21296B53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87FE823-14E9-6169-BF75-6BF17C2F320A}"/>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intro, Bio, and needed data have been filled</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721ADC43-88A2-BC87-8C1E-38CF78D7019C}"/>
              </a:ext>
            </a:extLst>
          </p:cNvPr>
          <p:cNvPicPr>
            <a:picLocks noChangeAspect="1"/>
          </p:cNvPicPr>
          <p:nvPr/>
        </p:nvPicPr>
        <p:blipFill>
          <a:blip r:embed="rId2"/>
          <a:stretch>
            <a:fillRect/>
          </a:stretch>
        </p:blipFill>
        <p:spPr>
          <a:xfrm>
            <a:off x="644164" y="1946787"/>
            <a:ext cx="10707028" cy="4402895"/>
          </a:xfrm>
          <a:prstGeom prst="rect">
            <a:avLst/>
          </a:prstGeom>
        </p:spPr>
      </p:pic>
      <p:pic>
        <p:nvPicPr>
          <p:cNvPr id="4" name="Picture 3" descr="A group of people with their arms raised&#10;&#10;AI-generated content may be incorrect.">
            <a:extLst>
              <a:ext uri="{FF2B5EF4-FFF2-40B4-BE49-F238E27FC236}">
                <a16:creationId xmlns:a16="http://schemas.microsoft.com/office/drawing/2014/main" id="{7A0A8029-B0BB-82E9-CB36-B6D17DEB1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56627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07EDD-5977-73B3-7D13-5AF9E9372DB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683D6B-38F7-959D-6CF1-C3E02DC9DDFD}"/>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DF81304F-F4FC-C95B-0443-99D5CBDD1FF2}"/>
              </a:ext>
            </a:extLst>
          </p:cNvPr>
          <p:cNvPicPr>
            <a:picLocks noChangeAspect="1"/>
          </p:cNvPicPr>
          <p:nvPr/>
        </p:nvPicPr>
        <p:blipFill>
          <a:blip r:embed="rId2"/>
          <a:stretch>
            <a:fillRect/>
          </a:stretch>
        </p:blipFill>
        <p:spPr>
          <a:xfrm>
            <a:off x="847787" y="1672224"/>
            <a:ext cx="5639289" cy="2766300"/>
          </a:xfrm>
          <a:prstGeom prst="rect">
            <a:avLst/>
          </a:prstGeom>
        </p:spPr>
      </p:pic>
      <p:pic>
        <p:nvPicPr>
          <p:cNvPr id="7" name="Picture 6">
            <a:extLst>
              <a:ext uri="{FF2B5EF4-FFF2-40B4-BE49-F238E27FC236}">
                <a16:creationId xmlns:a16="http://schemas.microsoft.com/office/drawing/2014/main" id="{13860DD4-678E-8C77-8CAC-897C8FE48717}"/>
              </a:ext>
            </a:extLst>
          </p:cNvPr>
          <p:cNvPicPr>
            <a:picLocks noChangeAspect="1"/>
          </p:cNvPicPr>
          <p:nvPr/>
        </p:nvPicPr>
        <p:blipFill>
          <a:blip r:embed="rId3"/>
          <a:stretch>
            <a:fillRect/>
          </a:stretch>
        </p:blipFill>
        <p:spPr>
          <a:xfrm>
            <a:off x="5689683" y="3874673"/>
            <a:ext cx="5654530" cy="2651990"/>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D773E44E-89E7-B13A-B7CB-BCE2430E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425253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D4C70-607D-3095-78BE-45D6D267FFB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EED9750-6A9D-86B6-8FFA-1D2E608BEDDB}"/>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2D193BF8-EF80-713D-7CC4-6C5B5899C660}"/>
              </a:ext>
            </a:extLst>
          </p:cNvPr>
          <p:cNvPicPr>
            <a:picLocks noChangeAspect="1"/>
          </p:cNvPicPr>
          <p:nvPr/>
        </p:nvPicPr>
        <p:blipFill>
          <a:blip r:embed="rId2"/>
          <a:stretch>
            <a:fillRect/>
          </a:stretch>
        </p:blipFill>
        <p:spPr>
          <a:xfrm>
            <a:off x="306401" y="1492419"/>
            <a:ext cx="5601185" cy="2712955"/>
          </a:xfrm>
          <a:prstGeom prst="rect">
            <a:avLst/>
          </a:prstGeom>
        </p:spPr>
      </p:pic>
      <p:pic>
        <p:nvPicPr>
          <p:cNvPr id="8" name="Picture 7">
            <a:extLst>
              <a:ext uri="{FF2B5EF4-FFF2-40B4-BE49-F238E27FC236}">
                <a16:creationId xmlns:a16="http://schemas.microsoft.com/office/drawing/2014/main" id="{29CD9E2C-1554-E49D-5E28-701B4EF51E8D}"/>
              </a:ext>
            </a:extLst>
          </p:cNvPr>
          <p:cNvPicPr>
            <a:picLocks noChangeAspect="1"/>
          </p:cNvPicPr>
          <p:nvPr/>
        </p:nvPicPr>
        <p:blipFill>
          <a:blip r:embed="rId3"/>
          <a:stretch>
            <a:fillRect/>
          </a:stretch>
        </p:blipFill>
        <p:spPr>
          <a:xfrm>
            <a:off x="6192966" y="3760363"/>
            <a:ext cx="5692633" cy="2766300"/>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C96D7842-1B4C-126E-0766-ECFE2511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42062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DC911-5261-8B22-9C4E-D11D35864F9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933F858-BF2E-8000-152C-03C4C1D9A6E0}"/>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0CC3A71D-1514-CF9E-6E91-AD9B698CBDC9}"/>
              </a:ext>
            </a:extLst>
          </p:cNvPr>
          <p:cNvPicPr>
            <a:picLocks noChangeAspect="1"/>
          </p:cNvPicPr>
          <p:nvPr/>
        </p:nvPicPr>
        <p:blipFill>
          <a:blip r:embed="rId2"/>
          <a:stretch>
            <a:fillRect/>
          </a:stretch>
        </p:blipFill>
        <p:spPr>
          <a:xfrm>
            <a:off x="306401" y="1492419"/>
            <a:ext cx="5601185" cy="2712955"/>
          </a:xfrm>
          <a:prstGeom prst="rect">
            <a:avLst/>
          </a:prstGeom>
        </p:spPr>
      </p:pic>
      <p:pic>
        <p:nvPicPr>
          <p:cNvPr id="8" name="Picture 7">
            <a:extLst>
              <a:ext uri="{FF2B5EF4-FFF2-40B4-BE49-F238E27FC236}">
                <a16:creationId xmlns:a16="http://schemas.microsoft.com/office/drawing/2014/main" id="{9151CE30-6707-4095-8082-D8ABF496BC1D}"/>
              </a:ext>
            </a:extLst>
          </p:cNvPr>
          <p:cNvPicPr>
            <a:picLocks noChangeAspect="1"/>
          </p:cNvPicPr>
          <p:nvPr/>
        </p:nvPicPr>
        <p:blipFill>
          <a:blip r:embed="rId3"/>
          <a:stretch>
            <a:fillRect/>
          </a:stretch>
        </p:blipFill>
        <p:spPr>
          <a:xfrm>
            <a:off x="6192966" y="3760363"/>
            <a:ext cx="5692633" cy="2766300"/>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FD3C82FD-8D1C-8764-04CD-8F079519B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050052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1291-2F12-9A66-197D-B692DABF3A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B89416-9008-1798-F7F8-F2CDB7934A39}"/>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3- X</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created with below URL</a:t>
            </a:r>
          </a:p>
          <a:p>
            <a:r>
              <a:rPr lang="en-US" sz="2400" b="0" i="0" dirty="0">
                <a:solidFill>
                  <a:srgbClr val="1F1F1F"/>
                </a:solidFill>
                <a:effectLst/>
                <a:latin typeface="Google Sans"/>
              </a:rPr>
              <a:t>https://x.com/DigiFamily2025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660A933C-BBA4-E275-FBD1-0891BD433313}"/>
              </a:ext>
            </a:extLst>
          </p:cNvPr>
          <p:cNvPicPr>
            <a:picLocks noChangeAspect="1"/>
          </p:cNvPicPr>
          <p:nvPr/>
        </p:nvPicPr>
        <p:blipFill>
          <a:blip r:embed="rId2"/>
          <a:stretch>
            <a:fillRect/>
          </a:stretch>
        </p:blipFill>
        <p:spPr>
          <a:xfrm>
            <a:off x="2379528" y="1757305"/>
            <a:ext cx="6204033" cy="4877223"/>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724A222F-DEA4-48FC-533E-5A28D2D08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282827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B9AB-8CF5-B0F6-A8DC-BC258BB0213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0CA9B4-32AA-5011-1B0C-56D8248F4D8C}"/>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3- X</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Posts have been published successfully</a:t>
            </a:r>
          </a:p>
          <a:p>
            <a:r>
              <a:rPr lang="en-US" sz="2400" b="0" i="0" dirty="0">
                <a:solidFill>
                  <a:srgbClr val="1F1F1F"/>
                </a:solidFill>
                <a:effectLst/>
                <a:latin typeface="Google Sans"/>
              </a:rPr>
              <a:t>https://x.com/DigiFamily2025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5F505473-793D-1B4E-BEF8-00C9891D5483}"/>
              </a:ext>
            </a:extLst>
          </p:cNvPr>
          <p:cNvPicPr>
            <a:picLocks noChangeAspect="1"/>
          </p:cNvPicPr>
          <p:nvPr/>
        </p:nvPicPr>
        <p:blipFill>
          <a:blip r:embed="rId2"/>
          <a:stretch>
            <a:fillRect/>
          </a:stretch>
        </p:blipFill>
        <p:spPr>
          <a:xfrm>
            <a:off x="494440" y="1576006"/>
            <a:ext cx="5677392" cy="2408129"/>
          </a:xfrm>
          <a:prstGeom prst="rect">
            <a:avLst/>
          </a:prstGeom>
        </p:spPr>
      </p:pic>
      <p:pic>
        <p:nvPicPr>
          <p:cNvPr id="7" name="Picture 6">
            <a:extLst>
              <a:ext uri="{FF2B5EF4-FFF2-40B4-BE49-F238E27FC236}">
                <a16:creationId xmlns:a16="http://schemas.microsoft.com/office/drawing/2014/main" id="{EF488C37-C6DB-0924-3C33-E82F9BA9789B}"/>
              </a:ext>
            </a:extLst>
          </p:cNvPr>
          <p:cNvPicPr>
            <a:picLocks noChangeAspect="1"/>
          </p:cNvPicPr>
          <p:nvPr/>
        </p:nvPicPr>
        <p:blipFill>
          <a:blip r:embed="rId3"/>
          <a:stretch>
            <a:fillRect/>
          </a:stretch>
        </p:blipFill>
        <p:spPr>
          <a:xfrm>
            <a:off x="6378926" y="2604583"/>
            <a:ext cx="5608806" cy="2415749"/>
          </a:xfrm>
          <a:prstGeom prst="rect">
            <a:avLst/>
          </a:prstGeom>
        </p:spPr>
      </p:pic>
      <p:pic>
        <p:nvPicPr>
          <p:cNvPr id="9" name="Picture 8">
            <a:extLst>
              <a:ext uri="{FF2B5EF4-FFF2-40B4-BE49-F238E27FC236}">
                <a16:creationId xmlns:a16="http://schemas.microsoft.com/office/drawing/2014/main" id="{41A84C31-D0A1-2408-0CBD-829B5110ACF4}"/>
              </a:ext>
            </a:extLst>
          </p:cNvPr>
          <p:cNvPicPr>
            <a:picLocks noChangeAspect="1"/>
          </p:cNvPicPr>
          <p:nvPr/>
        </p:nvPicPr>
        <p:blipFill>
          <a:blip r:embed="rId4"/>
          <a:stretch>
            <a:fillRect/>
          </a:stretch>
        </p:blipFill>
        <p:spPr>
          <a:xfrm>
            <a:off x="479199" y="4397807"/>
            <a:ext cx="5692633" cy="2385267"/>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9B56D326-36EA-0BA2-E352-F1A7CADB8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76452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2D9D3-CD63-8AA4-FE95-0F3FBC1C3F2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909D58-0193-F40F-D546-9B66F4252F54}"/>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platform creation with below URL</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8" name="Picture 7">
            <a:extLst>
              <a:ext uri="{FF2B5EF4-FFF2-40B4-BE49-F238E27FC236}">
                <a16:creationId xmlns:a16="http://schemas.microsoft.com/office/drawing/2014/main" id="{60FF17D5-B5C1-70F2-2AA4-47BB828EDF04}"/>
              </a:ext>
            </a:extLst>
          </p:cNvPr>
          <p:cNvPicPr>
            <a:picLocks noChangeAspect="1"/>
          </p:cNvPicPr>
          <p:nvPr/>
        </p:nvPicPr>
        <p:blipFill>
          <a:blip r:embed="rId2"/>
          <a:stretch>
            <a:fillRect/>
          </a:stretch>
        </p:blipFill>
        <p:spPr>
          <a:xfrm>
            <a:off x="1277027" y="1871295"/>
            <a:ext cx="9216859" cy="4175544"/>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BC3C3E59-4431-663C-806D-648FC3729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115642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EAE2D-1C52-9477-B67B-DFAD32A219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1A3365-AF19-6D87-1555-736E5DBF3713}"/>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Posts have been published successfully</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F98459E3-92E4-4869-65A4-DDD3FBFF9813}"/>
              </a:ext>
            </a:extLst>
          </p:cNvPr>
          <p:cNvPicPr>
            <a:picLocks noChangeAspect="1"/>
          </p:cNvPicPr>
          <p:nvPr/>
        </p:nvPicPr>
        <p:blipFill>
          <a:blip r:embed="rId2"/>
          <a:stretch>
            <a:fillRect/>
          </a:stretch>
        </p:blipFill>
        <p:spPr>
          <a:xfrm>
            <a:off x="2989168" y="1642674"/>
            <a:ext cx="5751709" cy="4797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people with their arms raised&#10;&#10;AI-generated content may be incorrect.">
            <a:extLst>
              <a:ext uri="{FF2B5EF4-FFF2-40B4-BE49-F238E27FC236}">
                <a16:creationId xmlns:a16="http://schemas.microsoft.com/office/drawing/2014/main" id="{BBCFFBDE-6204-033E-967C-E04A01E7A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417620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5C78-B59E-458F-3D19-595B1B017E8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6E3DB4D-538F-784E-0CBB-DFDEBBE51345}"/>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4- LinkedIn Posts have been published successfully</a:t>
            </a:r>
          </a:p>
          <a:p>
            <a:r>
              <a:rPr lang="en-US" sz="2400" b="0" i="0" dirty="0">
                <a:solidFill>
                  <a:srgbClr val="1F1F1F"/>
                </a:solidFill>
                <a:effectLst/>
                <a:latin typeface="Google Sans"/>
              </a:rPr>
              <a:t>https://www.linkedin.com/in/digitalfamily2025/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57136B10-61FC-D138-2355-8FE7933D5E56}"/>
              </a:ext>
            </a:extLst>
          </p:cNvPr>
          <p:cNvPicPr>
            <a:picLocks noChangeAspect="1"/>
          </p:cNvPicPr>
          <p:nvPr/>
        </p:nvPicPr>
        <p:blipFill>
          <a:blip r:embed="rId2"/>
          <a:stretch>
            <a:fillRect/>
          </a:stretch>
        </p:blipFill>
        <p:spPr>
          <a:xfrm>
            <a:off x="2989168" y="1642674"/>
            <a:ext cx="5751709" cy="4797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people with their arms raised&#10;&#10;AI-generated content may be incorrect.">
            <a:extLst>
              <a:ext uri="{FF2B5EF4-FFF2-40B4-BE49-F238E27FC236}">
                <a16:creationId xmlns:a16="http://schemas.microsoft.com/office/drawing/2014/main" id="{04380D01-B0FA-7473-C54B-9D84F224D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121568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C1C46-BA24-3D3A-C11B-8C4B6578183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A8827F-9923-012D-C58A-9704DCE8B8BC}"/>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5- Instagram Platform account has been created with below URL</a:t>
            </a:r>
          </a:p>
          <a:p>
            <a:r>
              <a:rPr lang="en-US" sz="2400" b="0" i="0" dirty="0">
                <a:solidFill>
                  <a:srgbClr val="1F1F1F"/>
                </a:solidFill>
                <a:effectLst/>
                <a:latin typeface="Google Sans"/>
              </a:rPr>
              <a:t>https://www.instagram.com/digitalfamily2025/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221C76A-76BE-69BE-C7AB-BD00339A52B0}"/>
              </a:ext>
            </a:extLst>
          </p:cNvPr>
          <p:cNvPicPr>
            <a:picLocks noChangeAspect="1"/>
          </p:cNvPicPr>
          <p:nvPr/>
        </p:nvPicPr>
        <p:blipFill>
          <a:blip r:embed="rId2"/>
          <a:stretch>
            <a:fillRect/>
          </a:stretch>
        </p:blipFill>
        <p:spPr>
          <a:xfrm>
            <a:off x="1095033" y="2085392"/>
            <a:ext cx="10431917" cy="3951613"/>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D5A3BC6D-02D0-BA35-802A-B8104F652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250416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5FFD5FA-27EE-B948-2907-BADE076B9D09}"/>
              </a:ext>
            </a:extLst>
          </p:cNvPr>
          <p:cNvGraphicFramePr/>
          <p:nvPr>
            <p:extLst>
              <p:ext uri="{D42A27DB-BD31-4B8C-83A1-F6EECF244321}">
                <p14:modId xmlns:p14="http://schemas.microsoft.com/office/powerpoint/2010/main" val="2527506268"/>
              </p:ext>
            </p:extLst>
          </p:nvPr>
        </p:nvGraphicFramePr>
        <p:xfrm>
          <a:off x="1484561" y="4156297"/>
          <a:ext cx="8249374" cy="1905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99153AD4-0A4A-A6E4-77A6-3650A2FD9959}"/>
              </a:ext>
            </a:extLst>
          </p:cNvPr>
          <p:cNvSpPr/>
          <p:nvPr/>
        </p:nvSpPr>
        <p:spPr>
          <a:xfrm>
            <a:off x="8454648" y="496130"/>
            <a:ext cx="1584088" cy="923330"/>
          </a:xfrm>
          <a:prstGeom prst="rect">
            <a:avLst/>
          </a:prstGeom>
          <a:noFill/>
        </p:spPr>
        <p:txBody>
          <a:bodyPr wrap="none" lIns="91440" tIns="45720" rIns="91440" bIns="45720">
            <a:spAutoFit/>
          </a:bodyPr>
          <a:lstStyle/>
          <a:p>
            <a:pPr algn="ctr"/>
            <a:r>
              <a:rPr lang="ar-EG" sz="5400" b="1" dirty="0">
                <a:ln w="0"/>
                <a:solidFill>
                  <a:schemeClr val="accent1"/>
                </a:solidFill>
                <a:effectLst>
                  <a:outerShdw blurRad="38100" dist="25400" dir="5400000" algn="ctr" rotWithShape="0">
                    <a:srgbClr val="6E747A">
                      <a:alpha val="43000"/>
                    </a:srgbClr>
                  </a:outerShdw>
                </a:effectLst>
              </a:rPr>
              <a:t>الرؤية</a:t>
            </a:r>
            <a:endParaRPr lang="en-US" sz="5400" b="1"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93976132-8ED6-ADE9-DD4F-C44D6517BF4F}"/>
              </a:ext>
            </a:extLst>
          </p:cNvPr>
          <p:cNvSpPr/>
          <p:nvPr/>
        </p:nvSpPr>
        <p:spPr>
          <a:xfrm>
            <a:off x="8402630" y="3532550"/>
            <a:ext cx="1867320" cy="769441"/>
          </a:xfrm>
          <a:prstGeom prst="rect">
            <a:avLst/>
          </a:prstGeom>
          <a:noFill/>
        </p:spPr>
        <p:txBody>
          <a:bodyPr wrap="square" lIns="91440" tIns="45720" rIns="91440" bIns="45720">
            <a:spAutoFit/>
          </a:bodyPr>
          <a:lstStyle/>
          <a:p>
            <a:pPr algn="ctr"/>
            <a:r>
              <a:rPr lang="ar-JO" sz="4400" b="1" dirty="0">
                <a:ln w="0"/>
                <a:solidFill>
                  <a:schemeClr val="accent1"/>
                </a:solidFill>
                <a:effectLst>
                  <a:outerShdw blurRad="38100" dist="25400" dir="5400000" algn="ctr" rotWithShape="0">
                    <a:srgbClr val="6E747A">
                      <a:alpha val="43000"/>
                    </a:srgbClr>
                  </a:outerShdw>
                </a:effectLst>
              </a:rPr>
              <a:t>الرسالة</a:t>
            </a:r>
            <a:endParaRPr lang="en-US" sz="4400" b="1" dirty="0">
              <a:ln w="0"/>
              <a:solidFill>
                <a:schemeClr val="accent1"/>
              </a:solidFill>
              <a:effectLst>
                <a:outerShdw blurRad="38100" dist="25400" dir="5400000" algn="ctr" rotWithShape="0">
                  <a:srgbClr val="6E747A">
                    <a:alpha val="43000"/>
                  </a:srgbClr>
                </a:outerShdw>
              </a:effectLst>
            </a:endParaRPr>
          </a:p>
        </p:txBody>
      </p:sp>
      <p:graphicFrame>
        <p:nvGraphicFramePr>
          <p:cNvPr id="10" name="Diagram 9">
            <a:extLst>
              <a:ext uri="{FF2B5EF4-FFF2-40B4-BE49-F238E27FC236}">
                <a16:creationId xmlns:a16="http://schemas.microsoft.com/office/drawing/2014/main" id="{0D4B00BB-6B91-0212-7754-E82B784C3F1E}"/>
              </a:ext>
            </a:extLst>
          </p:cNvPr>
          <p:cNvGraphicFramePr/>
          <p:nvPr>
            <p:extLst>
              <p:ext uri="{D42A27DB-BD31-4B8C-83A1-F6EECF244321}">
                <p14:modId xmlns:p14="http://schemas.microsoft.com/office/powerpoint/2010/main" val="2769364518"/>
              </p:ext>
            </p:extLst>
          </p:nvPr>
        </p:nvGraphicFramePr>
        <p:xfrm>
          <a:off x="1347020" y="1523010"/>
          <a:ext cx="8249374" cy="1905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descr="A group of people with their arms raised&#10;&#10;AI-generated content may be incorrect.">
            <a:extLst>
              <a:ext uri="{FF2B5EF4-FFF2-40B4-BE49-F238E27FC236}">
                <a16:creationId xmlns:a16="http://schemas.microsoft.com/office/drawing/2014/main" id="{3713FB6D-8AED-F851-10FD-31C85D1FB8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52393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3D6C-159C-2E60-ACEE-7A18094ED9D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E01697F-9999-F31C-4EFD-1524A79C0A59}"/>
              </a:ext>
            </a:extLst>
          </p:cNvPr>
          <p:cNvSpPr/>
          <p:nvPr/>
        </p:nvSpPr>
        <p:spPr>
          <a:xfrm>
            <a:off x="393288" y="331337"/>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5- Instagram posts (Videos and Pictures have been published successfully.</a:t>
            </a:r>
          </a:p>
          <a:p>
            <a:r>
              <a:rPr lang="en-US" sz="2400" b="0" i="0" dirty="0">
                <a:solidFill>
                  <a:srgbClr val="1F1F1F"/>
                </a:solidFill>
                <a:effectLst/>
                <a:latin typeface="Google Sans"/>
              </a:rPr>
              <a:t>https://www.instagram.com/digitalfamily2025/</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74D6F3E2-EE42-B282-6335-741BB749EB41}"/>
              </a:ext>
            </a:extLst>
          </p:cNvPr>
          <p:cNvPicPr>
            <a:picLocks noChangeAspect="1"/>
          </p:cNvPicPr>
          <p:nvPr/>
        </p:nvPicPr>
        <p:blipFill>
          <a:blip r:embed="rId2"/>
          <a:stretch>
            <a:fillRect/>
          </a:stretch>
        </p:blipFill>
        <p:spPr>
          <a:xfrm>
            <a:off x="1274473" y="1967634"/>
            <a:ext cx="9462293" cy="4559029"/>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F00CF345-F4B4-E864-3468-20B677FDF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11637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AC0AD-4FFD-CE6D-B349-3D55B5B9BE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A93C890-0EA9-12A2-D850-EA13B51131D1}"/>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6- YouTube account/Channel has been created with below URL</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https://www.youtube.com/@Digitalfamily2025</a:t>
            </a:r>
          </a:p>
        </p:txBody>
      </p:sp>
      <p:pic>
        <p:nvPicPr>
          <p:cNvPr id="5" name="Picture 4">
            <a:extLst>
              <a:ext uri="{FF2B5EF4-FFF2-40B4-BE49-F238E27FC236}">
                <a16:creationId xmlns:a16="http://schemas.microsoft.com/office/drawing/2014/main" id="{32332E33-123B-8E6E-E5DE-345A294094E6}"/>
              </a:ext>
            </a:extLst>
          </p:cNvPr>
          <p:cNvPicPr>
            <a:picLocks noChangeAspect="1"/>
          </p:cNvPicPr>
          <p:nvPr/>
        </p:nvPicPr>
        <p:blipFill>
          <a:blip r:embed="rId2"/>
          <a:stretch>
            <a:fillRect/>
          </a:stretch>
        </p:blipFill>
        <p:spPr>
          <a:xfrm>
            <a:off x="310674" y="1263916"/>
            <a:ext cx="9731000" cy="5125925"/>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9097665B-A59D-93C3-D18F-42F188E97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4122721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70039-B746-9B2C-8371-79AC664E3A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E701F2-5A44-71C3-5595-14DD74BB899D}"/>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6- YouTube Posts have been published successfully.</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https://www.youtube.com/@Digitalfamily2025</a:t>
            </a:r>
          </a:p>
        </p:txBody>
      </p:sp>
      <p:pic>
        <p:nvPicPr>
          <p:cNvPr id="4" name="Picture 3">
            <a:extLst>
              <a:ext uri="{FF2B5EF4-FFF2-40B4-BE49-F238E27FC236}">
                <a16:creationId xmlns:a16="http://schemas.microsoft.com/office/drawing/2014/main" id="{232710E3-0C14-33A5-8808-764CE99A7EF5}"/>
              </a:ext>
            </a:extLst>
          </p:cNvPr>
          <p:cNvPicPr>
            <a:picLocks noChangeAspect="1"/>
          </p:cNvPicPr>
          <p:nvPr/>
        </p:nvPicPr>
        <p:blipFill>
          <a:blip r:embed="rId2"/>
          <a:stretch>
            <a:fillRect/>
          </a:stretch>
        </p:blipFill>
        <p:spPr>
          <a:xfrm>
            <a:off x="2416234" y="1426286"/>
            <a:ext cx="5872360" cy="5103201"/>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D3609194-4F06-F777-B633-C631A39DE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984435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881B-51C7-1738-856C-D4896BF5BB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3AA606-F1E1-137E-0A92-B95ED5ACA3FE}"/>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7- TikTok platform account has been created with below URL</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https://www.tiktok.com/@digitalfamily2025</a:t>
            </a:r>
          </a:p>
        </p:txBody>
      </p:sp>
      <p:pic>
        <p:nvPicPr>
          <p:cNvPr id="5" name="Picture 4">
            <a:extLst>
              <a:ext uri="{FF2B5EF4-FFF2-40B4-BE49-F238E27FC236}">
                <a16:creationId xmlns:a16="http://schemas.microsoft.com/office/drawing/2014/main" id="{66957504-235B-E474-2F0D-16EC5BDB4821}"/>
              </a:ext>
            </a:extLst>
          </p:cNvPr>
          <p:cNvPicPr>
            <a:picLocks noChangeAspect="1"/>
          </p:cNvPicPr>
          <p:nvPr/>
        </p:nvPicPr>
        <p:blipFill>
          <a:blip r:embed="rId2"/>
          <a:stretch>
            <a:fillRect/>
          </a:stretch>
        </p:blipFill>
        <p:spPr>
          <a:xfrm>
            <a:off x="509203" y="2259815"/>
            <a:ext cx="10996613" cy="2987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people with their arms raised&#10;&#10;AI-generated content may be incorrect.">
            <a:extLst>
              <a:ext uri="{FF2B5EF4-FFF2-40B4-BE49-F238E27FC236}">
                <a16:creationId xmlns:a16="http://schemas.microsoft.com/office/drawing/2014/main" id="{5C839B68-4AAD-477B-3856-6FE28A9D1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287639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70DD-68F1-C7FF-2981-AE889B2DBE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AA19B23-E839-1935-80AC-D4ACBE3AA970}"/>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7- TikTok videos have been published successfully</a:t>
            </a:r>
            <a:br>
              <a:rPr lang="en-US" sz="2400" dirty="0">
                <a:ln w="0"/>
                <a:solidFill>
                  <a:schemeClr val="accent1"/>
                </a:solidFill>
                <a:effectLst>
                  <a:outerShdw blurRad="38100" dist="25400" dir="5400000" algn="ctr" rotWithShape="0">
                    <a:srgbClr val="6E747A">
                      <a:alpha val="43000"/>
                    </a:srgbClr>
                  </a:outerShdw>
                </a:effectLst>
              </a:rPr>
            </a:br>
            <a:r>
              <a:rPr lang="en-US" sz="2400" dirty="0">
                <a:solidFill>
                  <a:srgbClr val="1F1F1F"/>
                </a:solidFill>
                <a:latin typeface="Google Sans"/>
              </a:rPr>
              <a:t>https://www.tiktok.com/@digitalfamily2025</a:t>
            </a:r>
          </a:p>
        </p:txBody>
      </p:sp>
      <p:pic>
        <p:nvPicPr>
          <p:cNvPr id="4" name="Picture 3">
            <a:extLst>
              <a:ext uri="{FF2B5EF4-FFF2-40B4-BE49-F238E27FC236}">
                <a16:creationId xmlns:a16="http://schemas.microsoft.com/office/drawing/2014/main" id="{4CDBA443-A3C0-3F2E-B1ED-DF9DF8D9E3DA}"/>
              </a:ext>
            </a:extLst>
          </p:cNvPr>
          <p:cNvPicPr>
            <a:picLocks noChangeAspect="1"/>
          </p:cNvPicPr>
          <p:nvPr/>
        </p:nvPicPr>
        <p:blipFill>
          <a:blip r:embed="rId2"/>
          <a:stretch>
            <a:fillRect/>
          </a:stretch>
        </p:blipFill>
        <p:spPr>
          <a:xfrm>
            <a:off x="2230140" y="1403953"/>
            <a:ext cx="7102455" cy="5301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people with their arms raised&#10;&#10;AI-generated content may be incorrect.">
            <a:extLst>
              <a:ext uri="{FF2B5EF4-FFF2-40B4-BE49-F238E27FC236}">
                <a16:creationId xmlns:a16="http://schemas.microsoft.com/office/drawing/2014/main" id="{47FDEB99-F989-C77C-161C-12F6949D2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446204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8C94-61E7-2BE7-C747-495212CADD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88D24C-19DB-7CEF-3894-7F423A899B19}"/>
              </a:ext>
            </a:extLst>
          </p:cNvPr>
          <p:cNvSpPr/>
          <p:nvPr/>
        </p:nvSpPr>
        <p:spPr>
          <a:xfrm>
            <a:off x="387863" y="223183"/>
            <a:ext cx="9989577"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8- Snapchat account has been created successfully, also videos have </a:t>
            </a:r>
          </a:p>
          <a:p>
            <a:r>
              <a:rPr lang="en-US" sz="2400" dirty="0">
                <a:ln w="0"/>
                <a:solidFill>
                  <a:schemeClr val="accent1"/>
                </a:solidFill>
                <a:effectLst>
                  <a:outerShdw blurRad="38100" dist="25400" dir="5400000" algn="ctr" rotWithShape="0">
                    <a:srgbClr val="6E747A">
                      <a:alpha val="43000"/>
                    </a:srgbClr>
                  </a:outerShdw>
                </a:effectLst>
              </a:rPr>
              <a:t>been published.</a:t>
            </a:r>
            <a:endParaRPr lang="en-US" sz="2400" dirty="0">
              <a:solidFill>
                <a:srgbClr val="1F1F1F"/>
              </a:solidFill>
              <a:latin typeface="Google Sans"/>
            </a:endParaRPr>
          </a:p>
        </p:txBody>
      </p:sp>
      <p:pic>
        <p:nvPicPr>
          <p:cNvPr id="5" name="Picture 4" descr="A screenshot of a social media account&#10;&#10;AI-generated content may be incorrect.">
            <a:extLst>
              <a:ext uri="{FF2B5EF4-FFF2-40B4-BE49-F238E27FC236}">
                <a16:creationId xmlns:a16="http://schemas.microsoft.com/office/drawing/2014/main" id="{1CED7A47-28EC-B3AA-D1CB-29A7C59EF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446" y="1238865"/>
            <a:ext cx="6489064" cy="5395952"/>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C95C3B10-EFDE-B524-173F-D3FDEF690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224215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229912-77F8-2534-7CA0-5E532C0431FE}"/>
              </a:ext>
            </a:extLst>
          </p:cNvPr>
          <p:cNvPicPr>
            <a:picLocks noChangeAspect="1"/>
          </p:cNvPicPr>
          <p:nvPr/>
        </p:nvPicPr>
        <p:blipFill>
          <a:blip r:embed="rId2"/>
          <a:stretch>
            <a:fillRect/>
          </a:stretch>
        </p:blipFill>
        <p:spPr>
          <a:xfrm>
            <a:off x="4473373" y="120802"/>
            <a:ext cx="5487011" cy="6616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A group of people with their arms raised&#10;&#10;AI-generated content may be incorrect.">
            <a:extLst>
              <a:ext uri="{FF2B5EF4-FFF2-40B4-BE49-F238E27FC236}">
                <a16:creationId xmlns:a16="http://schemas.microsoft.com/office/drawing/2014/main" id="{B2DEBA3E-4F20-B0BF-7152-B46344B06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29CD2A6D-A85C-679D-EF9C-902ED245120D}"/>
              </a:ext>
            </a:extLst>
          </p:cNvPr>
          <p:cNvSpPr/>
          <p:nvPr/>
        </p:nvSpPr>
        <p:spPr>
          <a:xfrm>
            <a:off x="299373" y="311673"/>
            <a:ext cx="3456550"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a:t>
            </a:r>
            <a:endParaRPr lang="en-US" sz="2400" dirty="0">
              <a:solidFill>
                <a:srgbClr val="1F1F1F"/>
              </a:solidFill>
              <a:latin typeface="Google Sans"/>
            </a:endParaRPr>
          </a:p>
        </p:txBody>
      </p:sp>
    </p:spTree>
    <p:extLst>
      <p:ext uri="{BB962C8B-B14F-4D97-AF65-F5344CB8AC3E}">
        <p14:creationId xmlns:p14="http://schemas.microsoft.com/office/powerpoint/2010/main" val="350364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with their arms raised&#10;&#10;AI-generated content may be incorrect.">
            <a:extLst>
              <a:ext uri="{FF2B5EF4-FFF2-40B4-BE49-F238E27FC236}">
                <a16:creationId xmlns:a16="http://schemas.microsoft.com/office/drawing/2014/main" id="{D14DC3E0-115D-21AD-8A60-206814F49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D16545FC-5F6B-F79B-7EA7-AF51D277C96F}"/>
              </a:ext>
            </a:extLst>
          </p:cNvPr>
          <p:cNvSpPr/>
          <p:nvPr/>
        </p:nvSpPr>
        <p:spPr>
          <a:xfrm>
            <a:off x="548149" y="304340"/>
            <a:ext cx="4230328"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results </a:t>
            </a:r>
            <a:endParaRPr lang="en-US" sz="2400" dirty="0">
              <a:solidFill>
                <a:srgbClr val="1F1F1F"/>
              </a:solidFill>
              <a:latin typeface="Google Sans"/>
            </a:endParaRPr>
          </a:p>
        </p:txBody>
      </p:sp>
      <p:pic>
        <p:nvPicPr>
          <p:cNvPr id="9" name="Picture 8" descr="A screenshot of a video chat&#10;&#10;AI-generated content may be incorrect.">
            <a:extLst>
              <a:ext uri="{FF2B5EF4-FFF2-40B4-BE49-F238E27FC236}">
                <a16:creationId xmlns:a16="http://schemas.microsoft.com/office/drawing/2014/main" id="{59C93DA8-A720-5224-A1AE-62842A0A5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74" y="854944"/>
            <a:ext cx="9684113" cy="5514639"/>
          </a:xfrm>
          <a:prstGeom prst="rect">
            <a:avLst/>
          </a:prstGeom>
        </p:spPr>
      </p:pic>
    </p:spTree>
    <p:extLst>
      <p:ext uri="{BB962C8B-B14F-4D97-AF65-F5344CB8AC3E}">
        <p14:creationId xmlns:p14="http://schemas.microsoft.com/office/powerpoint/2010/main" val="2861379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6AD34-8914-7DA2-7606-264406CE1644}"/>
            </a:ext>
          </a:extLst>
        </p:cNvPr>
        <p:cNvGrpSpPr/>
        <p:nvPr/>
      </p:nvGrpSpPr>
      <p:grpSpPr>
        <a:xfrm>
          <a:off x="0" y="0"/>
          <a:ext cx="0" cy="0"/>
          <a:chOff x="0" y="0"/>
          <a:chExt cx="0" cy="0"/>
        </a:xfrm>
      </p:grpSpPr>
      <p:pic>
        <p:nvPicPr>
          <p:cNvPr id="2" name="Picture 1" descr="A group of people with their arms raised&#10;&#10;AI-generated content may be incorrect.">
            <a:extLst>
              <a:ext uri="{FF2B5EF4-FFF2-40B4-BE49-F238E27FC236}">
                <a16:creationId xmlns:a16="http://schemas.microsoft.com/office/drawing/2014/main" id="{E0B5C829-3FD0-CD51-730A-609DDD9AC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20F56FEA-164D-243B-F257-E721EE68B3EC}"/>
              </a:ext>
            </a:extLst>
          </p:cNvPr>
          <p:cNvSpPr/>
          <p:nvPr/>
        </p:nvSpPr>
        <p:spPr>
          <a:xfrm>
            <a:off x="8427712" y="2263705"/>
            <a:ext cx="345655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results </a:t>
            </a:r>
            <a:endParaRPr lang="en-US" sz="2400" dirty="0">
              <a:solidFill>
                <a:srgbClr val="1F1F1F"/>
              </a:solidFill>
              <a:latin typeface="Google Sans"/>
            </a:endParaRPr>
          </a:p>
        </p:txBody>
      </p:sp>
      <p:pic>
        <p:nvPicPr>
          <p:cNvPr id="7" name="Picture 6" descr="A screenshot of a computer&#10;&#10;AI-generated content may be incorrect.">
            <a:extLst>
              <a:ext uri="{FF2B5EF4-FFF2-40B4-BE49-F238E27FC236}">
                <a16:creationId xmlns:a16="http://schemas.microsoft.com/office/drawing/2014/main" id="{8AA2094E-71E4-1DC0-3FE3-B37FB5F61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61" y="275303"/>
            <a:ext cx="7505700" cy="6010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2988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3488C-4771-0160-D8EB-9DC58ED2F214}"/>
            </a:ext>
          </a:extLst>
        </p:cNvPr>
        <p:cNvGrpSpPr/>
        <p:nvPr/>
      </p:nvGrpSpPr>
      <p:grpSpPr>
        <a:xfrm>
          <a:off x="0" y="0"/>
          <a:ext cx="0" cy="0"/>
          <a:chOff x="0" y="0"/>
          <a:chExt cx="0" cy="0"/>
        </a:xfrm>
      </p:grpSpPr>
      <p:pic>
        <p:nvPicPr>
          <p:cNvPr id="2" name="Picture 1" descr="A group of people with their arms raised&#10;&#10;AI-generated content may be incorrect.">
            <a:extLst>
              <a:ext uri="{FF2B5EF4-FFF2-40B4-BE49-F238E27FC236}">
                <a16:creationId xmlns:a16="http://schemas.microsoft.com/office/drawing/2014/main" id="{8F61751A-A436-7A64-6584-0CA2D70B1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47A3988C-D306-5E60-7EC2-881B591958C6}"/>
              </a:ext>
            </a:extLst>
          </p:cNvPr>
          <p:cNvSpPr/>
          <p:nvPr/>
        </p:nvSpPr>
        <p:spPr>
          <a:xfrm>
            <a:off x="299373" y="223182"/>
            <a:ext cx="6121092"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results</a:t>
            </a:r>
            <a:endParaRPr lang="en-US" sz="2400" dirty="0">
              <a:solidFill>
                <a:srgbClr val="1F1F1F"/>
              </a:solidFill>
              <a:latin typeface="Google Sans"/>
            </a:endParaRPr>
          </a:p>
        </p:txBody>
      </p:sp>
      <p:pic>
        <p:nvPicPr>
          <p:cNvPr id="5" name="Picture 4" descr="A graph on a white sheet&#10;&#10;AI-generated content may be incorrect.">
            <a:extLst>
              <a:ext uri="{FF2B5EF4-FFF2-40B4-BE49-F238E27FC236}">
                <a16:creationId xmlns:a16="http://schemas.microsoft.com/office/drawing/2014/main" id="{1EED66CA-9FCF-AB83-9B74-1823DB6AD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83" y="1151869"/>
            <a:ext cx="9673098" cy="5218819"/>
          </a:xfrm>
          <a:prstGeom prst="rect">
            <a:avLst/>
          </a:prstGeom>
        </p:spPr>
      </p:pic>
    </p:spTree>
    <p:extLst>
      <p:ext uri="{BB962C8B-B14F-4D97-AF65-F5344CB8AC3E}">
        <p14:creationId xmlns:p14="http://schemas.microsoft.com/office/powerpoint/2010/main" val="163642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9C55785-1400-D040-79B7-4B9F895A3FC5}"/>
              </a:ext>
            </a:extLst>
          </p:cNvPr>
          <p:cNvGraphicFramePr/>
          <p:nvPr>
            <p:extLst>
              <p:ext uri="{D42A27DB-BD31-4B8C-83A1-F6EECF244321}">
                <p14:modId xmlns:p14="http://schemas.microsoft.com/office/powerpoint/2010/main" val="1055301013"/>
              </p:ext>
            </p:extLst>
          </p:nvPr>
        </p:nvGraphicFramePr>
        <p:xfrm>
          <a:off x="619432" y="668594"/>
          <a:ext cx="9537291" cy="549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group of people with their arms raised&#10;&#10;AI-generated content may be incorrect.">
            <a:extLst>
              <a:ext uri="{FF2B5EF4-FFF2-40B4-BE49-F238E27FC236}">
                <a16:creationId xmlns:a16="http://schemas.microsoft.com/office/drawing/2014/main" id="{83ADEE0B-ABA9-C811-1BA3-B96730BCE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1344742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F7909-F47D-2665-3F8F-18332F878963}"/>
            </a:ext>
          </a:extLst>
        </p:cNvPr>
        <p:cNvGrpSpPr/>
        <p:nvPr/>
      </p:nvGrpSpPr>
      <p:grpSpPr>
        <a:xfrm>
          <a:off x="0" y="0"/>
          <a:ext cx="0" cy="0"/>
          <a:chOff x="0" y="0"/>
          <a:chExt cx="0" cy="0"/>
        </a:xfrm>
      </p:grpSpPr>
      <p:pic>
        <p:nvPicPr>
          <p:cNvPr id="2" name="Picture 1" descr="A group of people with their arms raised&#10;&#10;AI-generated content may be incorrect.">
            <a:extLst>
              <a:ext uri="{FF2B5EF4-FFF2-40B4-BE49-F238E27FC236}">
                <a16:creationId xmlns:a16="http://schemas.microsoft.com/office/drawing/2014/main" id="{8E34AC7D-3F0D-643A-8372-E0FE75CF7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92A66D98-3A62-5B81-7933-4B5744FC82FE}"/>
              </a:ext>
            </a:extLst>
          </p:cNvPr>
          <p:cNvSpPr/>
          <p:nvPr/>
        </p:nvSpPr>
        <p:spPr>
          <a:xfrm>
            <a:off x="8427712" y="2263705"/>
            <a:ext cx="345655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results </a:t>
            </a:r>
            <a:endParaRPr lang="en-US" sz="2400" dirty="0">
              <a:solidFill>
                <a:srgbClr val="1F1F1F"/>
              </a:solidFill>
              <a:latin typeface="Google Sans"/>
            </a:endParaRPr>
          </a:p>
        </p:txBody>
      </p:sp>
      <p:pic>
        <p:nvPicPr>
          <p:cNvPr id="5" name="Picture 4" descr="A screenshot of a social media account&#10;&#10;AI-generated content may be incorrect.">
            <a:extLst>
              <a:ext uri="{FF2B5EF4-FFF2-40B4-BE49-F238E27FC236}">
                <a16:creationId xmlns:a16="http://schemas.microsoft.com/office/drawing/2014/main" id="{474AFBB6-D5EA-5C17-96E6-85ADFD4A3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17" y="239123"/>
            <a:ext cx="6653783" cy="6379753"/>
          </a:xfrm>
          <a:prstGeom prst="rect">
            <a:avLst/>
          </a:prstGeom>
        </p:spPr>
      </p:pic>
    </p:spTree>
    <p:extLst>
      <p:ext uri="{BB962C8B-B14F-4D97-AF65-F5344CB8AC3E}">
        <p14:creationId xmlns:p14="http://schemas.microsoft.com/office/powerpoint/2010/main" val="601589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FFA08-C402-CF72-AA42-DA1C605AF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3" y="1971352"/>
            <a:ext cx="12044516" cy="2915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A group of people with their arms raised&#10;&#10;AI-generated content may be incorrect.">
            <a:extLst>
              <a:ext uri="{FF2B5EF4-FFF2-40B4-BE49-F238E27FC236}">
                <a16:creationId xmlns:a16="http://schemas.microsoft.com/office/drawing/2014/main" id="{F8D72BDE-69D6-F99F-3178-6684875B4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
        <p:nvSpPr>
          <p:cNvPr id="4" name="Rectangle 3">
            <a:extLst>
              <a:ext uri="{FF2B5EF4-FFF2-40B4-BE49-F238E27FC236}">
                <a16:creationId xmlns:a16="http://schemas.microsoft.com/office/drawing/2014/main" id="{A65A852A-8774-36C3-2D1F-9BD081231FB4}"/>
              </a:ext>
            </a:extLst>
          </p:cNvPr>
          <p:cNvSpPr/>
          <p:nvPr/>
        </p:nvSpPr>
        <p:spPr>
          <a:xfrm>
            <a:off x="299373" y="311673"/>
            <a:ext cx="3456550"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Facebook campaign </a:t>
            </a:r>
            <a:endParaRPr lang="en-US" sz="2400" dirty="0">
              <a:solidFill>
                <a:srgbClr val="1F1F1F"/>
              </a:solidFill>
              <a:latin typeface="Google Sans"/>
            </a:endParaRPr>
          </a:p>
        </p:txBody>
      </p:sp>
    </p:spTree>
    <p:extLst>
      <p:ext uri="{BB962C8B-B14F-4D97-AF65-F5344CB8AC3E}">
        <p14:creationId xmlns:p14="http://schemas.microsoft.com/office/powerpoint/2010/main" val="3315508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7A56-C76F-795A-9A5D-BBACFB4896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D7574F-D639-095C-70A4-6A2AB772FC8A}"/>
              </a:ext>
            </a:extLst>
          </p:cNvPr>
          <p:cNvSpPr/>
          <p:nvPr/>
        </p:nvSpPr>
        <p:spPr>
          <a:xfrm>
            <a:off x="3944979" y="2604642"/>
            <a:ext cx="5078441" cy="1862048"/>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pPr algn="ctr"/>
            <a:r>
              <a:rPr lang="en-US" sz="11500" dirty="0">
                <a:ln w="0"/>
                <a:solidFill>
                  <a:schemeClr val="accent1"/>
                </a:solidFill>
                <a:effectLst>
                  <a:outerShdw blurRad="38100" dist="25400" dir="5400000" algn="ctr" rotWithShape="0">
                    <a:srgbClr val="6E747A">
                      <a:alpha val="43000"/>
                    </a:srgbClr>
                  </a:outerShdw>
                </a:effectLst>
              </a:rPr>
              <a:t>Thanks</a:t>
            </a:r>
            <a:endParaRPr lang="en-US" sz="11500" dirty="0">
              <a:solidFill>
                <a:srgbClr val="1F1F1F"/>
              </a:solidFill>
              <a:latin typeface="Google Sans"/>
            </a:endParaRPr>
          </a:p>
        </p:txBody>
      </p:sp>
      <p:pic>
        <p:nvPicPr>
          <p:cNvPr id="3" name="Picture 2" descr="A group of people with their arms raised&#10;&#10;AI-generated content may be incorrect.">
            <a:extLst>
              <a:ext uri="{FF2B5EF4-FFF2-40B4-BE49-F238E27FC236}">
                <a16:creationId xmlns:a16="http://schemas.microsoft.com/office/drawing/2014/main" id="{619D0FE6-D484-9E9C-3A5B-717B6DA35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194370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EC781914-BE57-1A83-E273-8A9E3D53BB53}"/>
              </a:ext>
            </a:extLst>
          </p:cNvPr>
          <p:cNvGraphicFramePr/>
          <p:nvPr>
            <p:extLst>
              <p:ext uri="{D42A27DB-BD31-4B8C-83A1-F6EECF244321}">
                <p14:modId xmlns:p14="http://schemas.microsoft.com/office/powerpoint/2010/main" val="1766262679"/>
              </p:ext>
            </p:extLst>
          </p:nvPr>
        </p:nvGraphicFramePr>
        <p:xfrm>
          <a:off x="3962403" y="727588"/>
          <a:ext cx="7216878" cy="5211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person wearing headphones and using a computer">
            <a:extLst>
              <a:ext uri="{FF2B5EF4-FFF2-40B4-BE49-F238E27FC236}">
                <a16:creationId xmlns:a16="http://schemas.microsoft.com/office/drawing/2014/main" id="{8D985B20-583C-E295-6F7F-289208CFB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296" y="1986935"/>
            <a:ext cx="4326193" cy="288412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descr="A group of people with their arms raised&#10;&#10;AI-generated content may be incorrect.">
            <a:extLst>
              <a:ext uri="{FF2B5EF4-FFF2-40B4-BE49-F238E27FC236}">
                <a16:creationId xmlns:a16="http://schemas.microsoft.com/office/drawing/2014/main" id="{B9CF2F2E-E96A-2D6D-96B5-16FDC9CEA3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075649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9B07F-4525-4036-973C-38C2042852CA}"/>
              </a:ext>
            </a:extLst>
          </p:cNvPr>
          <p:cNvSpPr txBox="1"/>
          <p:nvPr/>
        </p:nvSpPr>
        <p:spPr>
          <a:xfrm>
            <a:off x="476021" y="1149205"/>
            <a:ext cx="1942714" cy="1871731"/>
          </a:xfrm>
          <a:prstGeom prst="rect">
            <a:avLst/>
          </a:prstGeom>
          <a:noFill/>
        </p:spPr>
        <p:txBody>
          <a:bodyPr wrap="square" rtlCol="0">
            <a:spAutoFit/>
          </a:bodyPr>
          <a:lstStyle/>
          <a:p>
            <a:pPr>
              <a:lnSpc>
                <a:spcPts val="4700"/>
              </a:lnSpc>
            </a:pPr>
            <a:r>
              <a:rPr lang="en-US" sz="3600" dirty="0">
                <a:solidFill>
                  <a:srgbClr val="C00000"/>
                </a:solidFill>
                <a:latin typeface="Nexa Bold" panose="02000000000000000000" pitchFamily="50" charset="0"/>
              </a:rPr>
              <a:t>Business </a:t>
            </a:r>
            <a:r>
              <a:rPr lang="en-US" sz="3600" dirty="0">
                <a:latin typeface="Nexa Bold" panose="02000000000000000000" pitchFamily="50" charset="0"/>
              </a:rPr>
              <a:t>Model Canvas</a:t>
            </a:r>
          </a:p>
        </p:txBody>
      </p:sp>
      <p:sp>
        <p:nvSpPr>
          <p:cNvPr id="10" name="Rectangle 9"/>
          <p:cNvSpPr/>
          <p:nvPr/>
        </p:nvSpPr>
        <p:spPr>
          <a:xfrm>
            <a:off x="2121797" y="638336"/>
            <a:ext cx="9169758" cy="769441"/>
          </a:xfrm>
          <a:prstGeom prst="rect">
            <a:avLst/>
          </a:prstGeom>
        </p:spPr>
        <p:txBody>
          <a:bodyPr wrap="square">
            <a:spAutoFit/>
          </a:bodyPr>
          <a:lstStyle/>
          <a:p>
            <a:pPr algn="ctr"/>
            <a:r>
              <a:rPr lang="en-US" sz="4400" dirty="0">
                <a:solidFill>
                  <a:schemeClr val="bg1"/>
                </a:solidFill>
                <a:latin typeface="Nexa Bold" panose="02000000000000000000" pitchFamily="50" charset="0"/>
              </a:rPr>
              <a:t>Projects Challenges</a:t>
            </a:r>
          </a:p>
        </p:txBody>
      </p:sp>
      <p:sp>
        <p:nvSpPr>
          <p:cNvPr id="14" name="Rounded Rectangle 13"/>
          <p:cNvSpPr/>
          <p:nvPr/>
        </p:nvSpPr>
        <p:spPr>
          <a:xfrm>
            <a:off x="2766467" y="4514702"/>
            <a:ext cx="4009665"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Cost Structure</a:t>
            </a:r>
          </a:p>
        </p:txBody>
      </p:sp>
      <p:sp>
        <p:nvSpPr>
          <p:cNvPr id="15" name="Rounded Rectangle 14"/>
          <p:cNvSpPr/>
          <p:nvPr/>
        </p:nvSpPr>
        <p:spPr>
          <a:xfrm>
            <a:off x="9200891" y="4514702"/>
            <a:ext cx="2662238"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Revenue Streams</a:t>
            </a:r>
          </a:p>
        </p:txBody>
      </p:sp>
      <p:sp>
        <p:nvSpPr>
          <p:cNvPr id="16" name="Rounded Rectangle 15"/>
          <p:cNvSpPr/>
          <p:nvPr/>
        </p:nvSpPr>
        <p:spPr>
          <a:xfrm>
            <a:off x="2766466" y="399902"/>
            <a:ext cx="2065625"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Partners</a:t>
            </a:r>
          </a:p>
        </p:txBody>
      </p:sp>
      <p:sp>
        <p:nvSpPr>
          <p:cNvPr id="18" name="Rounded Rectangle 17"/>
          <p:cNvSpPr/>
          <p:nvPr/>
        </p:nvSpPr>
        <p:spPr>
          <a:xfrm>
            <a:off x="4830490" y="412219"/>
            <a:ext cx="1763713" cy="23622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Activities</a:t>
            </a:r>
          </a:p>
        </p:txBody>
      </p:sp>
      <p:sp>
        <p:nvSpPr>
          <p:cNvPr id="19" name="Rounded Rectangle 18"/>
          <p:cNvSpPr/>
          <p:nvPr/>
        </p:nvSpPr>
        <p:spPr>
          <a:xfrm>
            <a:off x="4832091" y="2762102"/>
            <a:ext cx="1763713" cy="17526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Key Resources</a:t>
            </a:r>
          </a:p>
        </p:txBody>
      </p:sp>
      <p:sp>
        <p:nvSpPr>
          <p:cNvPr id="20" name="Rounded Rectangle 19"/>
          <p:cNvSpPr/>
          <p:nvPr/>
        </p:nvSpPr>
        <p:spPr>
          <a:xfrm>
            <a:off x="6568816" y="399902"/>
            <a:ext cx="1763713"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Value Proposition</a:t>
            </a:r>
          </a:p>
        </p:txBody>
      </p:sp>
      <p:sp>
        <p:nvSpPr>
          <p:cNvPr id="21" name="Rounded Rectangle 20"/>
          <p:cNvSpPr/>
          <p:nvPr/>
        </p:nvSpPr>
        <p:spPr>
          <a:xfrm>
            <a:off x="8332529" y="399902"/>
            <a:ext cx="1765300"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solidFill>
                  <a:schemeClr val="tx1"/>
                </a:solidFill>
                <a:latin typeface="Arial" pitchFamily="34" charset="0"/>
                <a:cs typeface="Arial" pitchFamily="34" charset="0"/>
              </a:rPr>
              <a:t>Customer Relationship</a:t>
            </a:r>
          </a:p>
        </p:txBody>
      </p:sp>
      <p:sp>
        <p:nvSpPr>
          <p:cNvPr id="23" name="Rounded Rectangle 22"/>
          <p:cNvSpPr/>
          <p:nvPr/>
        </p:nvSpPr>
        <p:spPr>
          <a:xfrm>
            <a:off x="8332529" y="2363022"/>
            <a:ext cx="1765300" cy="215167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Channels</a:t>
            </a:r>
          </a:p>
        </p:txBody>
      </p:sp>
      <p:sp>
        <p:nvSpPr>
          <p:cNvPr id="25" name="Rounded Rectangle 24"/>
          <p:cNvSpPr/>
          <p:nvPr/>
        </p:nvSpPr>
        <p:spPr>
          <a:xfrm>
            <a:off x="10097829" y="399902"/>
            <a:ext cx="1765300"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a:lstStyle/>
          <a:p>
            <a:pPr eaLnBrk="1" hangingPunct="1">
              <a:defRPr/>
            </a:pPr>
            <a:r>
              <a:rPr lang="en-US" sz="1100" b="1" dirty="0">
                <a:latin typeface="Arial" pitchFamily="34" charset="0"/>
                <a:cs typeface="Arial" pitchFamily="34" charset="0"/>
              </a:rPr>
              <a:t>Customer Segments</a:t>
            </a:r>
          </a:p>
        </p:txBody>
      </p:sp>
      <p:sp>
        <p:nvSpPr>
          <p:cNvPr id="26" name="Rounded Rectangle 25"/>
          <p:cNvSpPr/>
          <p:nvPr/>
        </p:nvSpPr>
        <p:spPr>
          <a:xfrm>
            <a:off x="2745668" y="399902"/>
            <a:ext cx="9096664" cy="5867400"/>
          </a:xfrm>
          <a:prstGeom prst="roundRect">
            <a:avLst>
              <a:gd name="adj" fmla="val 0"/>
            </a:avLst>
          </a:prstGeom>
          <a:noFill/>
          <a:ln w="38100"/>
          <a:effectLst/>
        </p:spPr>
        <p:style>
          <a:lnRef idx="1">
            <a:schemeClr val="dk1"/>
          </a:lnRef>
          <a:fillRef idx="2">
            <a:schemeClr val="dk1"/>
          </a:fillRef>
          <a:effectRef idx="1">
            <a:schemeClr val="dk1"/>
          </a:effectRef>
          <a:fontRef idx="minor">
            <a:schemeClr val="dk1"/>
          </a:fontRef>
        </p:style>
        <p:txBody>
          <a:bodyPr/>
          <a:lstStyle/>
          <a:p>
            <a:pPr marL="285750" indent="-112713" eaLnBrk="1" hangingPunct="1">
              <a:buFont typeface="Arial" pitchFamily="34" charset="0"/>
              <a:buChar char="•"/>
              <a:defRPr/>
            </a:pPr>
            <a:endParaRPr lang="en-US" sz="2000" dirty="0"/>
          </a:p>
        </p:txBody>
      </p:sp>
      <p:sp>
        <p:nvSpPr>
          <p:cNvPr id="28" name="TextBox 27"/>
          <p:cNvSpPr txBox="1"/>
          <p:nvPr/>
        </p:nvSpPr>
        <p:spPr>
          <a:xfrm>
            <a:off x="58759" y="3438861"/>
            <a:ext cx="2536825" cy="461962"/>
          </a:xfrm>
          <a:prstGeom prst="rect">
            <a:avLst/>
          </a:prstGeom>
          <a:solidFill>
            <a:schemeClr val="bg1">
              <a:lumMod val="95000"/>
            </a:schemeClr>
          </a:solidFill>
        </p:spPr>
        <p:txBody>
          <a:bodyPr anchor="ctr"/>
          <a:lstStyle/>
          <a:p>
            <a:pPr algn="ctr" eaLnBrk="1" hangingPunct="1">
              <a:defRPr/>
            </a:pPr>
            <a:r>
              <a:rPr lang="ar-EG">
                <a:solidFill>
                  <a:schemeClr val="tx1">
                    <a:lumMod val="75000"/>
                    <a:lumOff val="25000"/>
                  </a:schemeClr>
                </a:solidFill>
              </a:rPr>
              <a:t>عيلة رقمية</a:t>
            </a:r>
            <a:endParaRPr lang="en-US" dirty="0">
              <a:solidFill>
                <a:schemeClr val="tx1">
                  <a:lumMod val="75000"/>
                  <a:lumOff val="25000"/>
                </a:schemeClr>
              </a:solidFill>
            </a:endParaRPr>
          </a:p>
        </p:txBody>
      </p:sp>
      <p:sp>
        <p:nvSpPr>
          <p:cNvPr id="29" name="TextBox 28"/>
          <p:cNvSpPr txBox="1"/>
          <p:nvPr/>
        </p:nvSpPr>
        <p:spPr>
          <a:xfrm>
            <a:off x="70984" y="3940418"/>
            <a:ext cx="2536825" cy="461962"/>
          </a:xfrm>
          <a:prstGeom prst="rect">
            <a:avLst/>
          </a:prstGeom>
          <a:solidFill>
            <a:schemeClr val="bg1">
              <a:lumMod val="95000"/>
            </a:schemeClr>
          </a:solidFill>
        </p:spPr>
        <p:txBody>
          <a:bodyPr anchor="ctr"/>
          <a:lstStyle/>
          <a:p>
            <a:pPr algn="ctr" eaLnBrk="1" hangingPunct="1">
              <a:defRPr/>
            </a:pPr>
            <a:r>
              <a:rPr lang="en-US" sz="1200" dirty="0"/>
              <a:t>22-Feb-2025</a:t>
            </a:r>
          </a:p>
        </p:txBody>
      </p:sp>
      <p:sp>
        <p:nvSpPr>
          <p:cNvPr id="30" name="TextBox 29"/>
          <p:cNvSpPr txBox="1"/>
          <p:nvPr/>
        </p:nvSpPr>
        <p:spPr>
          <a:xfrm>
            <a:off x="59236" y="4478068"/>
            <a:ext cx="2536825" cy="453237"/>
          </a:xfrm>
          <a:prstGeom prst="rect">
            <a:avLst/>
          </a:prstGeom>
          <a:solidFill>
            <a:schemeClr val="bg1">
              <a:lumMod val="95000"/>
            </a:schemeClr>
          </a:solidFill>
        </p:spPr>
        <p:txBody>
          <a:bodyPr anchor="ctr"/>
          <a:lstStyle/>
          <a:p>
            <a:pPr algn="ctr" eaLnBrk="1" hangingPunct="1">
              <a:defRPr/>
            </a:pPr>
            <a:r>
              <a:rPr lang="en-US" sz="1200" dirty="0"/>
              <a:t>Iteration #1</a:t>
            </a:r>
          </a:p>
        </p:txBody>
      </p:sp>
      <p:sp>
        <p:nvSpPr>
          <p:cNvPr id="31" name="Rectangle 19"/>
          <p:cNvSpPr/>
          <p:nvPr/>
        </p:nvSpPr>
        <p:spPr>
          <a:xfrm rot="21540000">
            <a:off x="2855872" y="688826"/>
            <a:ext cx="1880325" cy="359293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marR="0" lvl="0" indent="-228600">
              <a:lnSpc>
                <a:spcPct val="115000"/>
              </a:lnSpc>
              <a:spcAft>
                <a:spcPts val="800"/>
              </a:spcAft>
              <a:buSzPts val="1000"/>
              <a:buFont typeface="+mj-lt"/>
              <a:buAutoNum type="arabicPeriod"/>
              <a:tabLst>
                <a:tab pos="457200" algn="l"/>
              </a:tabLs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Ministry of Communications and Information Technology.</a:t>
            </a:r>
          </a:p>
          <a:p>
            <a:pPr marL="228600" indent="-228600">
              <a:buFont typeface="+mj-lt"/>
              <a:buAutoNum type="arabicPeriod"/>
            </a:pPr>
            <a:r>
              <a:rPr lang="en-US" sz="1200" dirty="0">
                <a:solidFill>
                  <a:schemeClr val="tx1"/>
                </a:solidFill>
              </a:rPr>
              <a:t>Egypt Digital Community Digital Initiative organizations supporting digital education.</a:t>
            </a:r>
          </a:p>
          <a:p>
            <a:pPr marL="228600" indent="-228600">
              <a:buFont typeface="+mj-lt"/>
              <a:buAutoNum type="arabicPeriod"/>
            </a:pPr>
            <a:endParaRPr lang="en-US" sz="1200" dirty="0">
              <a:solidFill>
                <a:schemeClr val="tx1"/>
              </a:solidFill>
            </a:endParaRPr>
          </a:p>
          <a:p>
            <a:pPr marL="228600" indent="-228600">
              <a:buFont typeface="+mj-lt"/>
              <a:buAutoNum type="arabicPeriod"/>
            </a:pPr>
            <a:r>
              <a:rPr lang="en-US" sz="1200" dirty="0">
                <a:solidFill>
                  <a:schemeClr val="tx1"/>
                </a:solidFill>
              </a:rPr>
              <a:t>Local tech businesses interested in digital literacy.</a:t>
            </a:r>
          </a:p>
          <a:p>
            <a:pPr marL="228600" marR="0" lvl="0" indent="-228600">
              <a:lnSpc>
                <a:spcPct val="115000"/>
              </a:lnSpc>
              <a:spcAft>
                <a:spcPts val="800"/>
              </a:spcAft>
              <a:buSzPts val="1000"/>
              <a:buFont typeface="+mj-lt"/>
              <a:buAutoNum type="arabicPeriod"/>
              <a:tabLst>
                <a:tab pos="457200" algn="l"/>
              </a:tabLst>
            </a:pP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35" name="Rectangle 19"/>
          <p:cNvSpPr/>
          <p:nvPr/>
        </p:nvSpPr>
        <p:spPr>
          <a:xfrm rot="21540000">
            <a:off x="4896988" y="648862"/>
            <a:ext cx="1516025" cy="202436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Raising awareness about digital transformation.</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Conducting training programs and workshops.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Collaborating with relevant entities to promote digital adoption.</a:t>
            </a:r>
          </a:p>
        </p:txBody>
      </p:sp>
      <p:sp>
        <p:nvSpPr>
          <p:cNvPr id="36" name="Rectangle 19"/>
          <p:cNvSpPr/>
          <p:nvPr/>
        </p:nvSpPr>
        <p:spPr>
          <a:xfrm rot="21540000">
            <a:off x="4978970" y="3012249"/>
            <a:ext cx="1370013" cy="140040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000" dirty="0">
                <a:solidFill>
                  <a:schemeClr val="tx1"/>
                </a:solidFill>
              </a:rPr>
              <a:t>Digital educational content</a:t>
            </a:r>
          </a:p>
          <a:p>
            <a:pPr>
              <a:buFont typeface="Arial" panose="020B0604020202020204" pitchFamily="34" charset="0"/>
              <a:buChar char="•"/>
            </a:pPr>
            <a:r>
              <a:rPr lang="en-US" sz="1000" dirty="0">
                <a:solidFill>
                  <a:schemeClr val="tx1"/>
                </a:solidFill>
              </a:rPr>
              <a:t>Marketing and social media team</a:t>
            </a:r>
          </a:p>
          <a:p>
            <a:pPr>
              <a:buFont typeface="Arial" panose="020B0604020202020204" pitchFamily="34" charset="0"/>
              <a:buChar char="•"/>
            </a:pPr>
            <a:r>
              <a:rPr lang="en-US" sz="1000" dirty="0">
                <a:solidFill>
                  <a:schemeClr val="tx1"/>
                </a:solidFill>
              </a:rPr>
              <a:t>Social media platforms for outreach</a:t>
            </a:r>
          </a:p>
          <a:p>
            <a:pPr>
              <a:buFont typeface="Arial" panose="020B0604020202020204" pitchFamily="34" charset="0"/>
              <a:buChar char="•"/>
            </a:pPr>
            <a:r>
              <a:rPr lang="en-US" sz="1000" dirty="0">
                <a:solidFill>
                  <a:schemeClr val="tx1"/>
                </a:solidFill>
              </a:rPr>
              <a:t>Volunteer trainers and experts</a:t>
            </a:r>
          </a:p>
        </p:txBody>
      </p:sp>
      <p:sp>
        <p:nvSpPr>
          <p:cNvPr id="38" name="Rectangle 19"/>
          <p:cNvSpPr/>
          <p:nvPr/>
        </p:nvSpPr>
        <p:spPr>
          <a:xfrm rot="21540000">
            <a:off x="6637392" y="780586"/>
            <a:ext cx="1635013" cy="350564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200" dirty="0">
                <a:solidFill>
                  <a:schemeClr val="tx1"/>
                </a:solidFill>
              </a:rPr>
              <a:t>Free access to digital learning courses.</a:t>
            </a:r>
          </a:p>
          <a:p>
            <a:endParaRPr lang="en-US" sz="1200" dirty="0">
              <a:solidFill>
                <a:schemeClr val="tx1"/>
              </a:solidFill>
            </a:endParaRPr>
          </a:p>
          <a:p>
            <a:pPr>
              <a:buFont typeface="Arial" panose="020B0604020202020204" pitchFamily="34" charset="0"/>
              <a:buChar char="•"/>
            </a:pPr>
            <a:r>
              <a:rPr lang="en-US" sz="1200" dirty="0">
                <a:solidFill>
                  <a:schemeClr val="tx1"/>
                </a:solidFill>
              </a:rPr>
              <a:t>Empowering Egyptian families with essential digital skills.</a:t>
            </a:r>
          </a:p>
          <a:p>
            <a:endParaRPr lang="en-US" sz="1200" dirty="0">
              <a:solidFill>
                <a:schemeClr val="tx1"/>
              </a:solidFill>
            </a:endParaRPr>
          </a:p>
          <a:p>
            <a:pPr>
              <a:buFont typeface="Arial" panose="020B0604020202020204" pitchFamily="34" charset="0"/>
              <a:buChar char="•"/>
            </a:pPr>
            <a:r>
              <a:rPr lang="en-US" sz="1200" dirty="0">
                <a:solidFill>
                  <a:schemeClr val="tx1"/>
                </a:solidFill>
              </a:rPr>
              <a:t>Enhancing career opportunities through digital education.</a:t>
            </a:r>
          </a:p>
          <a:p>
            <a:endParaRPr lang="en-US" sz="1200" dirty="0">
              <a:solidFill>
                <a:schemeClr val="tx1"/>
              </a:solidFill>
            </a:endParaRPr>
          </a:p>
          <a:p>
            <a:pPr>
              <a:buFont typeface="Arial" panose="020B0604020202020204" pitchFamily="34" charset="0"/>
              <a:buChar char="•"/>
            </a:pPr>
            <a:r>
              <a:rPr lang="en-US" sz="1200" dirty="0">
                <a:solidFill>
                  <a:schemeClr val="tx1"/>
                </a:solidFill>
              </a:rPr>
              <a:t>Easy and convenient learning for all family members</a:t>
            </a:r>
          </a:p>
        </p:txBody>
      </p:sp>
      <p:sp>
        <p:nvSpPr>
          <p:cNvPr id="39" name="Rectangle 19"/>
          <p:cNvSpPr/>
          <p:nvPr/>
        </p:nvSpPr>
        <p:spPr>
          <a:xfrm rot="21540000">
            <a:off x="10181973" y="763288"/>
            <a:ext cx="1597013" cy="323569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tx2">
              <a:lumMod val="10000"/>
              <a:lumOff val="9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indent="-228600">
              <a:buFont typeface="+mj-lt"/>
              <a:buAutoNum type="arabicPeriod"/>
            </a:pPr>
            <a:r>
              <a:rPr lang="en-US" sz="1100" dirty="0">
                <a:solidFill>
                  <a:schemeClr val="tx1"/>
                </a:solidFill>
              </a:rPr>
              <a:t>Parents looking to enhance their digital knowledge.</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Students and fresh graduates.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Job seekers aiming for digital career opportunities.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Families interested in modern education</a:t>
            </a:r>
          </a:p>
          <a:p>
            <a:pPr marL="228600" indent="-228600" eaLnBrk="1" hangingPunct="1">
              <a:buFont typeface="+mj-lt"/>
              <a:buAutoNum type="arabicPeriod"/>
              <a:defRPr/>
            </a:pPr>
            <a:endParaRPr lang="en-US" sz="1100" dirty="0">
              <a:solidFill>
                <a:schemeClr val="tx1"/>
              </a:solidFill>
              <a:latin typeface="Arial" pitchFamily="34" charset="0"/>
              <a:cs typeface="Arial" pitchFamily="34" charset="0"/>
            </a:endParaRPr>
          </a:p>
        </p:txBody>
      </p:sp>
      <p:sp>
        <p:nvSpPr>
          <p:cNvPr id="40" name="Rectangle 19"/>
          <p:cNvSpPr/>
          <p:nvPr/>
        </p:nvSpPr>
        <p:spPr>
          <a:xfrm rot="21540000">
            <a:off x="8511600" y="653886"/>
            <a:ext cx="1371600" cy="159183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eaLnBrk="1" hangingPunct="1">
              <a:defRPr/>
            </a:pPr>
            <a:r>
              <a:rPr lang="en-US" sz="1000" dirty="0">
                <a:solidFill>
                  <a:schemeClr val="tx1"/>
                </a:solidFill>
                <a:effectLst/>
                <a:latin typeface="Aptos" panose="020B0004020202020204" pitchFamily="34" charset="0"/>
                <a:ea typeface="Aptos" panose="020B0004020202020204" pitchFamily="34" charset="0"/>
                <a:cs typeface="Arial" panose="020B0604020202020204" pitchFamily="34" charset="0"/>
              </a:rPr>
              <a:t>Continuous interaction through digital content and training programs.</a:t>
            </a:r>
          </a:p>
          <a:p>
            <a:pPr algn="ctr" eaLnBrk="1" hangingPunct="1">
              <a:defRPr/>
            </a:pPr>
            <a:endParaRPr lang="en-US" sz="1000" dirty="0">
              <a:solidFill>
                <a:schemeClr val="tx1"/>
              </a:solidFill>
              <a:latin typeface="Arial" pitchFamily="34" charset="0"/>
              <a:cs typeface="Arial" pitchFamily="34" charset="0"/>
            </a:endParaRPr>
          </a:p>
          <a:p>
            <a:pPr>
              <a:defRPr/>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Community engagement via social media.</a:t>
            </a:r>
          </a:p>
          <a:p>
            <a:pPr algn="ctr" eaLnBrk="1" hangingPunct="1">
              <a:defRPr/>
            </a:pPr>
            <a:endParaRPr lang="en-US" sz="1000" dirty="0">
              <a:solidFill>
                <a:schemeClr val="tx1"/>
              </a:solidFill>
              <a:latin typeface="Arial" pitchFamily="34" charset="0"/>
              <a:cs typeface="Arial" pitchFamily="34" charset="0"/>
            </a:endParaRPr>
          </a:p>
        </p:txBody>
      </p:sp>
      <p:sp>
        <p:nvSpPr>
          <p:cNvPr id="41" name="Rectangle 19"/>
          <p:cNvSpPr/>
          <p:nvPr/>
        </p:nvSpPr>
        <p:spPr>
          <a:xfrm rot="21540000">
            <a:off x="9434448" y="4870972"/>
            <a:ext cx="2125499" cy="104006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L="228600" indent="-228600">
              <a:buFont typeface="+mj-lt"/>
              <a:buAutoNum type="arabicPeriod"/>
            </a:pPr>
            <a:r>
              <a:rPr lang="en-US" sz="1100" dirty="0">
                <a:solidFill>
                  <a:schemeClr val="tx1"/>
                </a:solidFill>
              </a:rPr>
              <a:t>Self-funded by project organizers</a:t>
            </a:r>
          </a:p>
          <a:p>
            <a:pPr marL="228600" indent="-228600">
              <a:buFont typeface="+mj-lt"/>
              <a:buAutoNum type="arabicPeriod"/>
            </a:pPr>
            <a:endParaRPr lang="en-US" sz="1100" dirty="0">
              <a:solidFill>
                <a:schemeClr val="tx1"/>
              </a:solidFill>
            </a:endParaRPr>
          </a:p>
          <a:p>
            <a:pPr marL="228600" indent="-228600">
              <a:buFont typeface="+mj-lt"/>
              <a:buAutoNum type="arabicPeriod"/>
            </a:pPr>
            <a:r>
              <a:rPr lang="en-US" sz="1100" dirty="0">
                <a:solidFill>
                  <a:schemeClr val="tx1"/>
                </a:solidFill>
              </a:rPr>
              <a:t>Personal contributions from team members</a:t>
            </a:r>
          </a:p>
        </p:txBody>
      </p:sp>
      <p:sp>
        <p:nvSpPr>
          <p:cNvPr id="42" name="Rectangle 19"/>
          <p:cNvSpPr/>
          <p:nvPr/>
        </p:nvSpPr>
        <p:spPr>
          <a:xfrm rot="21540000">
            <a:off x="8486086" y="2671290"/>
            <a:ext cx="1432636" cy="162689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Social media platforms.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Workshops and training sessions.</a:t>
            </a:r>
          </a:p>
          <a:p>
            <a:pPr marR="0" lvl="0">
              <a:lnSpc>
                <a:spcPct val="115000"/>
              </a:lnSpc>
              <a:spcAft>
                <a:spcPts val="800"/>
              </a:spcAft>
              <a:buSzPts val="1000"/>
              <a:tabLst>
                <a:tab pos="457200" algn="l"/>
              </a:tabLst>
            </a:pPr>
            <a:r>
              <a:rPr lang="en-US" sz="10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Video content and online educational materials.</a:t>
            </a:r>
          </a:p>
        </p:txBody>
      </p:sp>
      <p:sp>
        <p:nvSpPr>
          <p:cNvPr id="43" name="Rectangle 19"/>
          <p:cNvSpPr/>
          <p:nvPr/>
        </p:nvSpPr>
        <p:spPr>
          <a:xfrm rot="21540000">
            <a:off x="2826166" y="4761927"/>
            <a:ext cx="2333088" cy="140586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20000"/>
              <a:lumOff val="8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buFont typeface="Arial" panose="020B0604020202020204" pitchFamily="34" charset="0"/>
              <a:buChar char="•"/>
            </a:pPr>
            <a:r>
              <a:rPr lang="en-US" sz="1100" dirty="0">
                <a:solidFill>
                  <a:schemeClr val="tx1"/>
                </a:solidFill>
              </a:rPr>
              <a:t>Social media advertising expenses.</a:t>
            </a:r>
          </a:p>
          <a:p>
            <a:endParaRPr lang="en-US" sz="1100" dirty="0">
              <a:solidFill>
                <a:schemeClr val="tx1"/>
              </a:solidFill>
            </a:endParaRPr>
          </a:p>
          <a:p>
            <a:pPr>
              <a:buFont typeface="Arial" panose="020B0604020202020204" pitchFamily="34" charset="0"/>
              <a:buChar char="•"/>
            </a:pPr>
            <a:r>
              <a:rPr lang="en-US" sz="1100" dirty="0">
                <a:solidFill>
                  <a:schemeClr val="tx1"/>
                </a:solidFill>
              </a:rPr>
              <a:t>Content creation and platform management</a:t>
            </a:r>
          </a:p>
          <a:p>
            <a:pPr>
              <a:buFont typeface="Arial" panose="020B0604020202020204" pitchFamily="34" charset="0"/>
              <a:buChar char="•"/>
            </a:pPr>
            <a:endParaRPr lang="en-US" sz="1100" dirty="0">
              <a:solidFill>
                <a:schemeClr val="tx1"/>
              </a:solidFill>
            </a:endParaRPr>
          </a:p>
          <a:p>
            <a:pPr>
              <a:buFont typeface="Arial" panose="020B0604020202020204" pitchFamily="34" charset="0"/>
              <a:buChar char="•"/>
            </a:pPr>
            <a:r>
              <a:rPr lang="en-US" sz="1100" dirty="0">
                <a:solidFill>
                  <a:schemeClr val="tx1"/>
                </a:solidFill>
              </a:rPr>
              <a:t>Hosting and technical infrastructure costs</a:t>
            </a:r>
          </a:p>
          <a:p>
            <a:pPr eaLnBrk="1" hangingPunct="1">
              <a:defRPr/>
            </a:pPr>
            <a:endParaRPr lang="en-US" sz="1100" dirty="0">
              <a:solidFill>
                <a:schemeClr val="tx1"/>
              </a:solidFill>
              <a:latin typeface="Arial" pitchFamily="34" charset="0"/>
              <a:cs typeface="Arial" pitchFamily="34" charset="0"/>
            </a:endParaRPr>
          </a:p>
        </p:txBody>
      </p:sp>
      <p:sp>
        <p:nvSpPr>
          <p:cNvPr id="44" name="Rectangle 19"/>
          <p:cNvSpPr/>
          <p:nvPr/>
        </p:nvSpPr>
        <p:spPr>
          <a:xfrm rot="21540000">
            <a:off x="5251128" y="4943201"/>
            <a:ext cx="1370013" cy="7753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eaLnBrk="1" hangingPunct="1">
              <a:defRPr/>
            </a:pPr>
            <a:r>
              <a:rPr lang="en-US" sz="1000" dirty="0">
                <a:solidFill>
                  <a:schemeClr val="tx1"/>
                </a:solidFill>
                <a:effectLst/>
                <a:latin typeface="Aptos" panose="020B0004020202020204" pitchFamily="34" charset="0"/>
                <a:ea typeface="Aptos" panose="020B0004020202020204" pitchFamily="34" charset="0"/>
                <a:cs typeface="Arial" panose="020B0604020202020204" pitchFamily="34" charset="0"/>
              </a:rPr>
              <a:t>Organizing workshops and training sessions</a:t>
            </a:r>
            <a:endParaRPr lang="en-US" sz="1000" dirty="0">
              <a:solidFill>
                <a:schemeClr val="tx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00967782-136D-8A5E-FADF-BC47A8EA7261}"/>
              </a:ext>
            </a:extLst>
          </p:cNvPr>
          <p:cNvSpPr txBox="1"/>
          <p:nvPr/>
        </p:nvSpPr>
        <p:spPr>
          <a:xfrm>
            <a:off x="6849253" y="4829015"/>
            <a:ext cx="2180965" cy="1107996"/>
          </a:xfrm>
          <a:prstGeom prst="rect">
            <a:avLst/>
          </a:prstGeom>
          <a:solidFill>
            <a:schemeClr val="tx2">
              <a:lumMod val="10000"/>
              <a:lumOff val="90000"/>
            </a:schemeClr>
          </a:solidFill>
        </p:spPr>
        <p:txBody>
          <a:bodyPr wrap="square">
            <a:spAutoFit/>
          </a:bodyPr>
          <a:lstStyle/>
          <a:p>
            <a:pPr>
              <a:buFont typeface="Arial" panose="020B0604020202020204" pitchFamily="34" charset="0"/>
              <a:buChar char="•"/>
            </a:pPr>
            <a:r>
              <a:rPr lang="en-US" sz="1100" dirty="0"/>
              <a:t>Other Government Initiatives</a:t>
            </a:r>
          </a:p>
          <a:p>
            <a:pPr>
              <a:buFont typeface="Arial" panose="020B0604020202020204" pitchFamily="34" charset="0"/>
              <a:buChar char="•"/>
            </a:pPr>
            <a:r>
              <a:rPr lang="en-US" sz="1100" dirty="0"/>
              <a:t>E-learning Platforms</a:t>
            </a:r>
          </a:p>
          <a:p>
            <a:pPr>
              <a:buFont typeface="Arial" panose="020B0604020202020204" pitchFamily="34" charset="0"/>
              <a:buChar char="•"/>
            </a:pPr>
            <a:r>
              <a:rPr lang="en-US" sz="1100" dirty="0"/>
              <a:t>Private Initiatives &amp; Paid Training Programs</a:t>
            </a:r>
          </a:p>
          <a:p>
            <a:pPr>
              <a:buFont typeface="Arial" panose="020B0604020202020204" pitchFamily="34" charset="0"/>
              <a:buChar char="•"/>
            </a:pPr>
            <a:r>
              <a:rPr lang="en-US" sz="1100" dirty="0"/>
              <a:t>Educational Content on Social Media</a:t>
            </a:r>
          </a:p>
        </p:txBody>
      </p:sp>
      <p:sp>
        <p:nvSpPr>
          <p:cNvPr id="5" name="TextBox 4">
            <a:extLst>
              <a:ext uri="{FF2B5EF4-FFF2-40B4-BE49-F238E27FC236}">
                <a16:creationId xmlns:a16="http://schemas.microsoft.com/office/drawing/2014/main" id="{19BDA42C-A2A3-8B9F-CC23-85779E7DA620}"/>
              </a:ext>
            </a:extLst>
          </p:cNvPr>
          <p:cNvSpPr txBox="1"/>
          <p:nvPr/>
        </p:nvSpPr>
        <p:spPr>
          <a:xfrm>
            <a:off x="6999553" y="4523655"/>
            <a:ext cx="1859992" cy="261610"/>
          </a:xfrm>
          <a:prstGeom prst="rect">
            <a:avLst/>
          </a:prstGeom>
          <a:noFill/>
        </p:spPr>
        <p:txBody>
          <a:bodyPr wrap="square">
            <a:spAutoFit/>
          </a:bodyPr>
          <a:lstStyle/>
          <a:p>
            <a:pPr eaLnBrk="1" hangingPunct="1">
              <a:defRPr/>
            </a:pPr>
            <a:r>
              <a:rPr lang="en-US" sz="1100" b="1" dirty="0">
                <a:latin typeface="Arial" pitchFamily="34" charset="0"/>
                <a:cs typeface="Arial" pitchFamily="34" charset="0"/>
              </a:rPr>
              <a:t>Competitors</a:t>
            </a:r>
          </a:p>
        </p:txBody>
      </p:sp>
    </p:spTree>
    <p:extLst>
      <p:ext uri="{BB962C8B-B14F-4D97-AF65-F5344CB8AC3E}">
        <p14:creationId xmlns:p14="http://schemas.microsoft.com/office/powerpoint/2010/main" val="363018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656F-E9E6-7AFF-82AE-6663E8C4EA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794490-191A-6C82-C0AA-AE6AD3559C77}"/>
              </a:ext>
            </a:extLst>
          </p:cNvPr>
          <p:cNvSpPr/>
          <p:nvPr/>
        </p:nvSpPr>
        <p:spPr>
          <a:xfrm>
            <a:off x="299372" y="311673"/>
            <a:ext cx="9257583"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Target Audience and market size</a:t>
            </a:r>
            <a:endParaRPr lang="en-US" sz="2400" dirty="0">
              <a:solidFill>
                <a:srgbClr val="1F1F1F"/>
              </a:solidFill>
              <a:latin typeface="Google Sans"/>
            </a:endParaRPr>
          </a:p>
        </p:txBody>
      </p:sp>
      <p:pic>
        <p:nvPicPr>
          <p:cNvPr id="4" name="Picture 3">
            <a:extLst>
              <a:ext uri="{FF2B5EF4-FFF2-40B4-BE49-F238E27FC236}">
                <a16:creationId xmlns:a16="http://schemas.microsoft.com/office/drawing/2014/main" id="{E26A255C-6218-78DA-8B0A-D4ACC7913D48}"/>
              </a:ext>
            </a:extLst>
          </p:cNvPr>
          <p:cNvPicPr>
            <a:picLocks noChangeAspect="1"/>
          </p:cNvPicPr>
          <p:nvPr/>
        </p:nvPicPr>
        <p:blipFill>
          <a:blip r:embed="rId2"/>
          <a:stretch>
            <a:fillRect/>
          </a:stretch>
        </p:blipFill>
        <p:spPr>
          <a:xfrm>
            <a:off x="4294353" y="1081547"/>
            <a:ext cx="5845047" cy="5534113"/>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57E11FC-9E51-0E47-41C7-B6599701CFDA}"/>
              </a:ext>
            </a:extLst>
          </p:cNvPr>
          <p:cNvSpPr/>
          <p:nvPr/>
        </p:nvSpPr>
        <p:spPr>
          <a:xfrm>
            <a:off x="299372" y="1909611"/>
            <a:ext cx="3810512" cy="1569660"/>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We are targeting people from 10 to 50 years old</a:t>
            </a:r>
            <a:br>
              <a:rPr lang="en-US" sz="2400" dirty="0">
                <a:ln w="0"/>
                <a:solidFill>
                  <a:schemeClr val="accent1"/>
                </a:solidFill>
                <a:effectLst>
                  <a:outerShdw blurRad="38100" dist="25400" dir="5400000" algn="ctr" rotWithShape="0">
                    <a:srgbClr val="6E747A">
                      <a:alpha val="43000"/>
                    </a:srgbClr>
                  </a:outerShdw>
                </a:effectLst>
              </a:rPr>
            </a:br>
            <a:br>
              <a:rPr lang="en-US" sz="2400" dirty="0">
                <a:ln w="0"/>
                <a:solidFill>
                  <a:schemeClr val="accent1"/>
                </a:solidFill>
                <a:effectLst>
                  <a:outerShdw blurRad="38100" dist="25400" dir="5400000" algn="ctr" rotWithShape="0">
                    <a:srgbClr val="6E747A">
                      <a:alpha val="43000"/>
                    </a:srgbClr>
                  </a:outerShdw>
                </a:effectLst>
              </a:rPr>
            </a:br>
            <a:r>
              <a:rPr lang="en-US" sz="2400" dirty="0">
                <a:ln w="0"/>
                <a:solidFill>
                  <a:schemeClr val="accent1"/>
                </a:solidFill>
                <a:effectLst>
                  <a:outerShdw blurRad="38100" dist="25400" dir="5400000" algn="ctr" rotWithShape="0">
                    <a:srgbClr val="6E747A">
                      <a:alpha val="43000"/>
                    </a:srgbClr>
                  </a:outerShdw>
                </a:effectLst>
              </a:rPr>
              <a:t>which presenting 65 Million</a:t>
            </a:r>
            <a:endParaRPr lang="en-US" sz="2400" dirty="0">
              <a:solidFill>
                <a:srgbClr val="1F1F1F"/>
              </a:solidFill>
              <a:latin typeface="Google Sans"/>
            </a:endParaRPr>
          </a:p>
        </p:txBody>
      </p:sp>
      <p:pic>
        <p:nvPicPr>
          <p:cNvPr id="3" name="Picture 2" descr="A group of people with their arms raised&#10;&#10;AI-generated content may be incorrect.">
            <a:extLst>
              <a:ext uri="{FF2B5EF4-FFF2-40B4-BE49-F238E27FC236}">
                <a16:creationId xmlns:a16="http://schemas.microsoft.com/office/drawing/2014/main" id="{B872D9FD-8393-D4A7-D844-25183AABD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65235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D649D-AE25-8265-26D0-46C572757E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11C1CF4-F165-6878-7F0D-86458816CF70}"/>
              </a:ext>
            </a:extLst>
          </p:cNvPr>
          <p:cNvSpPr/>
          <p:nvPr/>
        </p:nvSpPr>
        <p:spPr>
          <a:xfrm>
            <a:off x="299372" y="311673"/>
            <a:ext cx="9257583" cy="461665"/>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 Target Audience and market size</a:t>
            </a:r>
            <a:endParaRPr lang="en-US" sz="2400" dirty="0">
              <a:solidFill>
                <a:srgbClr val="1F1F1F"/>
              </a:solidFill>
              <a:latin typeface="Google Sans"/>
            </a:endParaRPr>
          </a:p>
        </p:txBody>
      </p:sp>
      <p:sp>
        <p:nvSpPr>
          <p:cNvPr id="6" name="Rectangle 5">
            <a:extLst>
              <a:ext uri="{FF2B5EF4-FFF2-40B4-BE49-F238E27FC236}">
                <a16:creationId xmlns:a16="http://schemas.microsoft.com/office/drawing/2014/main" id="{201BB96B-964B-3F90-F46D-D33502F9A8C3}"/>
              </a:ext>
            </a:extLst>
          </p:cNvPr>
          <p:cNvSpPr/>
          <p:nvPr/>
        </p:nvSpPr>
        <p:spPr>
          <a:xfrm>
            <a:off x="299372" y="1909611"/>
            <a:ext cx="4026822" cy="1938992"/>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Reference to this trusted survey, so we are targeting 23.8% from 65 Millions which presenting around 50 Millions. </a:t>
            </a:r>
            <a:endParaRPr lang="en-US" sz="2400" dirty="0">
              <a:solidFill>
                <a:srgbClr val="1F1F1F"/>
              </a:solidFill>
              <a:latin typeface="Google Sans"/>
            </a:endParaRPr>
          </a:p>
        </p:txBody>
      </p:sp>
      <p:pic>
        <p:nvPicPr>
          <p:cNvPr id="3" name="Picture 2" descr="A group of people with their arms raised&#10;&#10;AI-generated content may be incorrect.">
            <a:extLst>
              <a:ext uri="{FF2B5EF4-FFF2-40B4-BE49-F238E27FC236}">
                <a16:creationId xmlns:a16="http://schemas.microsoft.com/office/drawing/2014/main" id="{3A24A2EC-4E1C-0E00-1B58-656006C5B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pic>
        <p:nvPicPr>
          <p:cNvPr id="7" name="Picture 6">
            <a:extLst>
              <a:ext uri="{FF2B5EF4-FFF2-40B4-BE49-F238E27FC236}">
                <a16:creationId xmlns:a16="http://schemas.microsoft.com/office/drawing/2014/main" id="{8FECE44B-E066-9CA3-1061-762FE81D6D65}"/>
              </a:ext>
            </a:extLst>
          </p:cNvPr>
          <p:cNvPicPr>
            <a:picLocks noChangeAspect="1"/>
          </p:cNvPicPr>
          <p:nvPr/>
        </p:nvPicPr>
        <p:blipFill>
          <a:blip r:embed="rId3"/>
          <a:stretch>
            <a:fillRect/>
          </a:stretch>
        </p:blipFill>
        <p:spPr>
          <a:xfrm>
            <a:off x="4730077" y="1336009"/>
            <a:ext cx="5425910" cy="4480948"/>
          </a:xfrm>
          <a:prstGeom prst="rect">
            <a:avLst/>
          </a:prstGeom>
        </p:spPr>
      </p:pic>
    </p:spTree>
    <p:extLst>
      <p:ext uri="{BB962C8B-B14F-4D97-AF65-F5344CB8AC3E}">
        <p14:creationId xmlns:p14="http://schemas.microsoft.com/office/powerpoint/2010/main" val="385744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59E97-B0B6-01A2-A9DA-265EB1A1AA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5B3B63-152B-1A9A-315D-84D6A1A17470}"/>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1- Gmail created as below, to start creation remaining platforms</a:t>
            </a:r>
          </a:p>
          <a:p>
            <a:r>
              <a:rPr lang="en-US" sz="2400" b="0" i="0" dirty="0">
                <a:solidFill>
                  <a:srgbClr val="1F1F1F"/>
                </a:solidFill>
                <a:effectLst/>
                <a:latin typeface="Google Sans"/>
              </a:rPr>
              <a:t>digitalfamilygraduationproject@gmail.com</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D77EADCE-1EAD-9527-6FBF-3FCD16699FCA}"/>
              </a:ext>
            </a:extLst>
          </p:cNvPr>
          <p:cNvPicPr>
            <a:picLocks noChangeAspect="1"/>
          </p:cNvPicPr>
          <p:nvPr/>
        </p:nvPicPr>
        <p:blipFill>
          <a:blip r:embed="rId2"/>
          <a:stretch>
            <a:fillRect/>
          </a:stretch>
        </p:blipFill>
        <p:spPr>
          <a:xfrm>
            <a:off x="3044077" y="1756607"/>
            <a:ext cx="5480491" cy="4229690"/>
          </a:xfrm>
          <a:prstGeom prst="rect">
            <a:avLst/>
          </a:prstGeom>
        </p:spPr>
      </p:pic>
      <p:pic>
        <p:nvPicPr>
          <p:cNvPr id="3" name="Picture 2" descr="A group of people with their arms raised&#10;&#10;AI-generated content may be incorrect.">
            <a:extLst>
              <a:ext uri="{FF2B5EF4-FFF2-40B4-BE49-F238E27FC236}">
                <a16:creationId xmlns:a16="http://schemas.microsoft.com/office/drawing/2014/main" id="{17D6B529-BFBD-5838-00DC-43EBB38BF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23279"/>
            <a:ext cx="1918612" cy="1905990"/>
          </a:xfrm>
          <a:prstGeom prst="rect">
            <a:avLst/>
          </a:prstGeom>
        </p:spPr>
      </p:pic>
    </p:spTree>
    <p:extLst>
      <p:ext uri="{BB962C8B-B14F-4D97-AF65-F5344CB8AC3E}">
        <p14:creationId xmlns:p14="http://schemas.microsoft.com/office/powerpoint/2010/main" val="63246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C1CC1-43EC-F672-90D5-074F0E2F61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668B00-07F8-0251-789C-222F48A5E905}"/>
              </a:ext>
            </a:extLst>
          </p:cNvPr>
          <p:cNvSpPr/>
          <p:nvPr/>
        </p:nvSpPr>
        <p:spPr>
          <a:xfrm>
            <a:off x="393290" y="331337"/>
            <a:ext cx="9055510" cy="830997"/>
          </a:xfrm>
          <a:prstGeom prst="rect">
            <a:avLst/>
          </a:prstGeom>
          <a:solidFill>
            <a:schemeClr val="bg2"/>
          </a:solidFill>
          <a:ln>
            <a:noFill/>
          </a:ln>
          <a:effectLst>
            <a:glow rad="1397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squar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rPr>
              <a:t>2- Facebook</a:t>
            </a:r>
            <a:r>
              <a:rPr lang="ar-EG" sz="2400" dirty="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page created with below URL</a:t>
            </a:r>
          </a:p>
          <a:p>
            <a:r>
              <a:rPr lang="en-US" sz="2400" b="0" i="0" dirty="0">
                <a:solidFill>
                  <a:srgbClr val="1F1F1F"/>
                </a:solidFill>
                <a:effectLst/>
                <a:latin typeface="Google Sans"/>
              </a:rPr>
              <a:t>https://www.facebook.com/DigitalFamilyGraduationProject/</a:t>
            </a:r>
            <a:endParaRPr lang="en-US" sz="24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a16="http://schemas.microsoft.com/office/drawing/2014/main" id="{A42AC790-1202-6C5D-27BB-D2D412C3EDCB}"/>
              </a:ext>
            </a:extLst>
          </p:cNvPr>
          <p:cNvPicPr>
            <a:picLocks noChangeAspect="1"/>
          </p:cNvPicPr>
          <p:nvPr/>
        </p:nvPicPr>
        <p:blipFill>
          <a:blip r:embed="rId2"/>
          <a:stretch>
            <a:fillRect/>
          </a:stretch>
        </p:blipFill>
        <p:spPr>
          <a:xfrm>
            <a:off x="702970" y="1512268"/>
            <a:ext cx="9350550" cy="5014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people with their arms raised&#10;&#10;AI-generated content may be incorrect.">
            <a:extLst>
              <a:ext uri="{FF2B5EF4-FFF2-40B4-BE49-F238E27FC236}">
                <a16:creationId xmlns:a16="http://schemas.microsoft.com/office/drawing/2014/main" id="{427F1909-86EB-4E00-D637-31112E4A9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987" y="13447"/>
            <a:ext cx="1918612" cy="1905990"/>
          </a:xfrm>
          <a:prstGeom prst="rect">
            <a:avLst/>
          </a:prstGeom>
        </p:spPr>
      </p:pic>
    </p:spTree>
    <p:extLst>
      <p:ext uri="{BB962C8B-B14F-4D97-AF65-F5344CB8AC3E}">
        <p14:creationId xmlns:p14="http://schemas.microsoft.com/office/powerpoint/2010/main" val="3206265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335</TotalTime>
  <Words>785</Words>
  <Application>Microsoft Office PowerPoint</Application>
  <PresentationFormat>Widescreen</PresentationFormat>
  <Paragraphs>118</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Google Sans</vt:lpstr>
      <vt:lpstr>Nexa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medhat Farouk</dc:creator>
  <cp:lastModifiedBy>Islam Samir</cp:lastModifiedBy>
  <cp:revision>9</cp:revision>
  <dcterms:created xsi:type="dcterms:W3CDTF">2024-03-21T01:22:06Z</dcterms:created>
  <dcterms:modified xsi:type="dcterms:W3CDTF">2025-04-11T14:52:41Z</dcterms:modified>
</cp:coreProperties>
</file>